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7" r:id="rId2"/>
    <p:sldId id="328" r:id="rId3"/>
    <p:sldId id="329" r:id="rId4"/>
    <p:sldId id="330" r:id="rId5"/>
    <p:sldId id="337" r:id="rId6"/>
    <p:sldId id="339" r:id="rId7"/>
    <p:sldId id="338" r:id="rId8"/>
    <p:sldId id="340" r:id="rId9"/>
    <p:sldId id="341" r:id="rId10"/>
    <p:sldId id="336" r:id="rId11"/>
  </p:sldIdLst>
  <p:sldSz cx="9144000" cy="5143500" type="screen16x9"/>
  <p:notesSz cx="6858000" cy="91440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00"/>
    <a:srgbClr val="BB650E"/>
    <a:srgbClr val="B5691D"/>
    <a:srgbClr val="CE8455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5" autoAdjust="0"/>
    <p:restoredTop sz="94660"/>
  </p:normalViewPr>
  <p:slideViewPr>
    <p:cSldViewPr>
      <p:cViewPr>
        <p:scale>
          <a:sx n="100" d="100"/>
          <a:sy n="100" d="100"/>
        </p:scale>
        <p:origin x="642" y="-8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01812F17-FD92-4115-9542-45B111F1C71A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mtClean="0"/>
            <a:t>Products</a:t>
          </a:r>
          <a:endParaRPr lang="en-US" dirty="0"/>
        </a:p>
      </dgm:t>
    </dgm:pt>
    <dgm:pt modelId="{3F0ABBE3-4DA3-46C5-8D4E-841B36767540}" type="parTrans" cxnId="{091C2BAB-0FAB-4DCE-AF3D-829851E8CF1A}">
      <dgm:prSet/>
      <dgm:spPr/>
    </dgm:pt>
    <dgm:pt modelId="{3DBF6694-DC28-49B6-B43F-75B886820AF5}" type="sibTrans" cxnId="{091C2BAB-0FAB-4DCE-AF3D-829851E8CF1A}">
      <dgm:prSet/>
      <dgm:spPr/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6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E5E1CA76-7444-4036-897C-A99B1D472D9C}" type="pres">
      <dgm:prSet presAssocID="{3DBF6694-DC28-49B6-B43F-75B886820AF5}" presName="sp" presStyleCnt="0"/>
      <dgm:spPr/>
    </dgm:pt>
    <dgm:pt modelId="{09875102-B403-4EE7-8A95-A57CF6704AFA}" type="pres">
      <dgm:prSet presAssocID="{01812F17-FD92-4115-9542-45B111F1C71A}" presName="arrowAndChildren" presStyleCnt="0"/>
      <dgm:spPr/>
    </dgm:pt>
    <dgm:pt modelId="{37E1FD97-0CC9-430A-A1C2-4535205A1F56}" type="pres">
      <dgm:prSet presAssocID="{01812F17-FD92-4115-9542-45B111F1C71A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3F76BB00-A775-49E0-AA02-92C1E91EEBED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776A4096-9D2C-4ACE-BECF-5FA63D4FE470}" type="presOf" srcId="{18896E52-DD45-4023-B78F-DB3551D897DB}" destId="{78ED5F90-7DE3-45DF-B64E-0EFF40AC4075}" srcOrd="0" destOrd="0" presId="urn:microsoft.com/office/officeart/2005/8/layout/process4"/>
    <dgm:cxn modelId="{C48728F2-C12F-4B14-9820-9AF552A1A26B}" type="presOf" srcId="{9E41FC3B-0967-43F2-95F5-3194B06BDF89}" destId="{E7F16081-A528-4703-9F21-FF610635E9D2}" srcOrd="0" destOrd="0" presId="urn:microsoft.com/office/officeart/2005/8/layout/process4"/>
    <dgm:cxn modelId="{E02246E4-5C6D-4419-AC27-85E5C05FBB7D}" type="presOf" srcId="{01812F17-FD92-4115-9542-45B111F1C71A}" destId="{37E1FD97-0CC9-430A-A1C2-4535205A1F56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3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4" destOrd="0" parTransId="{0511AC75-44B9-4151-9792-BC3279784C7E}" sibTransId="{CAC68873-A69D-4723-93CE-224BCC19EF13}"/>
    <dgm:cxn modelId="{89175084-520D-4F40-AC6E-95A4AFD8F8C1}" srcId="{9E41FC3B-0967-43F2-95F5-3194B06BDF89}" destId="{18896E52-DD45-4023-B78F-DB3551D897DB}" srcOrd="5" destOrd="0" parTransId="{C886227A-AA94-48F4-B64D-CEE2D9CA1654}" sibTransId="{0F1E2498-CBBF-4078-97D8-DF71C6778FDC}"/>
    <dgm:cxn modelId="{133B68EE-FDE8-4A4B-B537-579778FCDFD0}" type="presOf" srcId="{838EC071-E7E0-40EB-9BC4-BF8F1617976D}" destId="{AB9879AD-FF2E-4BC3-B7F1-6E1C688B4E0B}" srcOrd="0" destOrd="0" presId="urn:microsoft.com/office/officeart/2005/8/layout/process4"/>
    <dgm:cxn modelId="{226A5BFE-A157-41C9-AD78-5DB4DD516BF0}" type="presOf" srcId="{44F1F3A7-A5EF-4287-8B83-960F857A4318}" destId="{E18E2100-8DFE-4C43-9F44-13AD57903E6A}" srcOrd="0" destOrd="0" presId="urn:microsoft.com/office/officeart/2005/8/layout/process4"/>
    <dgm:cxn modelId="{DFD345B4-2197-439B-AA6E-0FB9C926C6A3}" type="presOf" srcId="{861AED36-A195-4E49-9B05-F71B3DB468DF}" destId="{13F1D08D-AE62-43CC-B687-81878D307DD3}" srcOrd="0" destOrd="0" presId="urn:microsoft.com/office/officeart/2005/8/layout/process4"/>
    <dgm:cxn modelId="{091C2BAB-0FAB-4DCE-AF3D-829851E8CF1A}" srcId="{9E41FC3B-0967-43F2-95F5-3194B06BDF89}" destId="{01812F17-FD92-4115-9542-45B111F1C71A}" srcOrd="2" destOrd="0" parTransId="{3F0ABBE3-4DA3-46C5-8D4E-841B36767540}" sibTransId="{3DBF6694-DC28-49B6-B43F-75B886820AF5}"/>
    <dgm:cxn modelId="{CA2A9E7D-66B6-4B82-B8C5-EECBED6D222D}" type="presParOf" srcId="{E7F16081-A528-4703-9F21-FF610635E9D2}" destId="{D96B0F14-A744-4AE0-B851-FC43BDBD9D4D}" srcOrd="0" destOrd="0" presId="urn:microsoft.com/office/officeart/2005/8/layout/process4"/>
    <dgm:cxn modelId="{7AB2FA0E-CEE6-4F62-9658-1DBF54EF0FBE}" type="presParOf" srcId="{D96B0F14-A744-4AE0-B851-FC43BDBD9D4D}" destId="{78ED5F90-7DE3-45DF-B64E-0EFF40AC4075}" srcOrd="0" destOrd="0" presId="urn:microsoft.com/office/officeart/2005/8/layout/process4"/>
    <dgm:cxn modelId="{2E4B0A90-D706-4720-937A-C698B6BF682E}" type="presParOf" srcId="{E7F16081-A528-4703-9F21-FF610635E9D2}" destId="{74021BB8-6620-45BC-A323-33ABAAEC94EC}" srcOrd="1" destOrd="0" presId="urn:microsoft.com/office/officeart/2005/8/layout/process4"/>
    <dgm:cxn modelId="{6EEB53E8-69C0-460B-94EB-6F5E8D27030F}" type="presParOf" srcId="{E7F16081-A528-4703-9F21-FF610635E9D2}" destId="{720FC506-7925-41B5-B466-FD015CD7B94C}" srcOrd="2" destOrd="0" presId="urn:microsoft.com/office/officeart/2005/8/layout/process4"/>
    <dgm:cxn modelId="{AF7168B9-70AE-454C-A84A-1AD8BC69649A}" type="presParOf" srcId="{720FC506-7925-41B5-B466-FD015CD7B94C}" destId="{E18E2100-8DFE-4C43-9F44-13AD57903E6A}" srcOrd="0" destOrd="0" presId="urn:microsoft.com/office/officeart/2005/8/layout/process4"/>
    <dgm:cxn modelId="{7050C708-E1F2-4076-80B0-A033BE5102CD}" type="presParOf" srcId="{E7F16081-A528-4703-9F21-FF610635E9D2}" destId="{05C90657-5FAC-4220-9ABE-17677B34C9EF}" srcOrd="3" destOrd="0" presId="urn:microsoft.com/office/officeart/2005/8/layout/process4"/>
    <dgm:cxn modelId="{7914DD49-D6D2-4B45-9121-F9ACC8005627}" type="presParOf" srcId="{E7F16081-A528-4703-9F21-FF610635E9D2}" destId="{6FFEEDE8-07A6-41E3-9C28-7809E03B7109}" srcOrd="4" destOrd="0" presId="urn:microsoft.com/office/officeart/2005/8/layout/process4"/>
    <dgm:cxn modelId="{1ECDA46A-BD9D-49A1-97DC-875DD60A08B9}" type="presParOf" srcId="{6FFEEDE8-07A6-41E3-9C28-7809E03B7109}" destId="{AB9879AD-FF2E-4BC3-B7F1-6E1C688B4E0B}" srcOrd="0" destOrd="0" presId="urn:microsoft.com/office/officeart/2005/8/layout/process4"/>
    <dgm:cxn modelId="{B5BADA73-104A-426B-9FC6-87763827EAB7}" type="presParOf" srcId="{E7F16081-A528-4703-9F21-FF610635E9D2}" destId="{E5E1CA76-7444-4036-897C-A99B1D472D9C}" srcOrd="5" destOrd="0" presId="urn:microsoft.com/office/officeart/2005/8/layout/process4"/>
    <dgm:cxn modelId="{FE6D50D9-0D64-4161-80BF-DCDA079DE503}" type="presParOf" srcId="{E7F16081-A528-4703-9F21-FF610635E9D2}" destId="{09875102-B403-4EE7-8A95-A57CF6704AFA}" srcOrd="6" destOrd="0" presId="urn:microsoft.com/office/officeart/2005/8/layout/process4"/>
    <dgm:cxn modelId="{4AF7B7A2-E2C3-4C56-B188-3B603675125C}" type="presParOf" srcId="{09875102-B403-4EE7-8A95-A57CF6704AFA}" destId="{37E1FD97-0CC9-430A-A1C2-4535205A1F56}" srcOrd="0" destOrd="0" presId="urn:microsoft.com/office/officeart/2005/8/layout/process4"/>
    <dgm:cxn modelId="{078E3957-D43C-4838-984E-B42E014CD43D}" type="presParOf" srcId="{E7F16081-A528-4703-9F21-FF610635E9D2}" destId="{4B2C845E-A666-4C82-A45C-E455AA17D0F9}" srcOrd="7" destOrd="0" presId="urn:microsoft.com/office/officeart/2005/8/layout/process4"/>
    <dgm:cxn modelId="{943A5C47-CC0A-4B77-9EDF-9CE8C5D3CEDE}" type="presParOf" srcId="{E7F16081-A528-4703-9F21-FF610635E9D2}" destId="{7578E05E-43AC-40CD-AA6B-C8C20AFF031E}" srcOrd="8" destOrd="0" presId="urn:microsoft.com/office/officeart/2005/8/layout/process4"/>
    <dgm:cxn modelId="{285BBF1D-F5AF-4E59-86DF-C06F5232F613}" type="presParOf" srcId="{7578E05E-43AC-40CD-AA6B-C8C20AFF031E}" destId="{13F1D08D-AE62-43CC-B687-81878D307DD3}" srcOrd="0" destOrd="0" presId="urn:microsoft.com/office/officeart/2005/8/layout/process4"/>
    <dgm:cxn modelId="{6F4395F1-C0D4-45F4-82BF-0B5D751DBB86}" type="presParOf" srcId="{E7F16081-A528-4703-9F21-FF610635E9D2}" destId="{15B78FC6-2EE7-4FD8-B8D0-19E1BDF6352B}" srcOrd="9" destOrd="0" presId="urn:microsoft.com/office/officeart/2005/8/layout/process4"/>
    <dgm:cxn modelId="{5CD07ED2-DEA1-48E2-B504-D8DAF69C05B2}" type="presParOf" srcId="{E7F16081-A528-4703-9F21-FF610635E9D2}" destId="{D9A60825-30D7-4B57-86DC-5C3FF325FE1D}" srcOrd="10" destOrd="0" presId="urn:microsoft.com/office/officeart/2005/8/layout/process4"/>
    <dgm:cxn modelId="{359A7739-5F64-406E-ACBF-BA92BBF88F63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01812F17-FD92-4115-9542-45B111F1C71A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mtClean="0"/>
            <a:t>Products</a:t>
          </a:r>
          <a:endParaRPr lang="en-US" dirty="0"/>
        </a:p>
      </dgm:t>
    </dgm:pt>
    <dgm:pt modelId="{3F0ABBE3-4DA3-46C5-8D4E-841B36767540}" type="parTrans" cxnId="{091C2BAB-0FAB-4DCE-AF3D-829851E8CF1A}">
      <dgm:prSet/>
      <dgm:spPr/>
      <dgm:t>
        <a:bodyPr/>
        <a:lstStyle/>
        <a:p>
          <a:endParaRPr lang="en-US"/>
        </a:p>
      </dgm:t>
    </dgm:pt>
    <dgm:pt modelId="{3DBF6694-DC28-49B6-B43F-75B886820AF5}" type="sibTrans" cxnId="{091C2BAB-0FAB-4DCE-AF3D-829851E8CF1A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6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E5E1CA76-7444-4036-897C-A99B1D472D9C}" type="pres">
      <dgm:prSet presAssocID="{3DBF6694-DC28-49B6-B43F-75B886820AF5}" presName="sp" presStyleCnt="0"/>
      <dgm:spPr/>
    </dgm:pt>
    <dgm:pt modelId="{09875102-B403-4EE7-8A95-A57CF6704AFA}" type="pres">
      <dgm:prSet presAssocID="{01812F17-FD92-4115-9542-45B111F1C71A}" presName="arrowAndChildren" presStyleCnt="0"/>
      <dgm:spPr/>
    </dgm:pt>
    <dgm:pt modelId="{37E1FD97-0CC9-430A-A1C2-4535205A1F56}" type="pres">
      <dgm:prSet presAssocID="{01812F17-FD92-4115-9542-45B111F1C71A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61BADBDC-A98A-4680-AAD3-625371467F2A}" type="presOf" srcId="{838EC071-E7E0-40EB-9BC4-BF8F1617976D}" destId="{AB9879AD-FF2E-4BC3-B7F1-6E1C688B4E0B}" srcOrd="0" destOrd="0" presId="urn:microsoft.com/office/officeart/2005/8/layout/process4"/>
    <dgm:cxn modelId="{49E96D1D-BC22-443D-A9F7-1A52C1313B58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C7FB1D90-7E37-4E3F-B173-CF32EF14733B}" type="presOf" srcId="{01812F17-FD92-4115-9542-45B111F1C71A}" destId="{37E1FD97-0CC9-430A-A1C2-4535205A1F56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3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4" destOrd="0" parTransId="{0511AC75-44B9-4151-9792-BC3279784C7E}" sibTransId="{CAC68873-A69D-4723-93CE-224BCC19EF13}"/>
    <dgm:cxn modelId="{8C0D6444-44D5-464A-A545-58E0CEBEB0D0}" type="presOf" srcId="{861AED36-A195-4E49-9B05-F71B3DB468DF}" destId="{13F1D08D-AE62-43CC-B687-81878D307DD3}" srcOrd="0" destOrd="0" presId="urn:microsoft.com/office/officeart/2005/8/layout/process4"/>
    <dgm:cxn modelId="{89175084-520D-4F40-AC6E-95A4AFD8F8C1}" srcId="{9E41FC3B-0967-43F2-95F5-3194B06BDF89}" destId="{18896E52-DD45-4023-B78F-DB3551D897DB}" srcOrd="5" destOrd="0" parTransId="{C886227A-AA94-48F4-B64D-CEE2D9CA1654}" sibTransId="{0F1E2498-CBBF-4078-97D8-DF71C6778FDC}"/>
    <dgm:cxn modelId="{BA62B14D-008F-48B4-8AE8-752C2CDD1126}" type="presOf" srcId="{44F1F3A7-A5EF-4287-8B83-960F857A4318}" destId="{E18E2100-8DFE-4C43-9F44-13AD57903E6A}" srcOrd="0" destOrd="0" presId="urn:microsoft.com/office/officeart/2005/8/layout/process4"/>
    <dgm:cxn modelId="{CACD0A90-1A05-4D19-B136-A5A7627AAB7E}" type="presOf" srcId="{18896E52-DD45-4023-B78F-DB3551D897DB}" destId="{78ED5F90-7DE3-45DF-B64E-0EFF40AC4075}" srcOrd="0" destOrd="0" presId="urn:microsoft.com/office/officeart/2005/8/layout/process4"/>
    <dgm:cxn modelId="{091C2BAB-0FAB-4DCE-AF3D-829851E8CF1A}" srcId="{9E41FC3B-0967-43F2-95F5-3194B06BDF89}" destId="{01812F17-FD92-4115-9542-45B111F1C71A}" srcOrd="2" destOrd="0" parTransId="{3F0ABBE3-4DA3-46C5-8D4E-841B36767540}" sibTransId="{3DBF6694-DC28-49B6-B43F-75B886820AF5}"/>
    <dgm:cxn modelId="{D5253B74-FC84-4AD9-97DB-3583CDEA2F01}" type="presOf" srcId="{9E41FC3B-0967-43F2-95F5-3194B06BDF89}" destId="{E7F16081-A528-4703-9F21-FF610635E9D2}" srcOrd="0" destOrd="0" presId="urn:microsoft.com/office/officeart/2005/8/layout/process4"/>
    <dgm:cxn modelId="{63BD6995-87EB-46DC-827A-B0E234F641E2}" type="presParOf" srcId="{E7F16081-A528-4703-9F21-FF610635E9D2}" destId="{D96B0F14-A744-4AE0-B851-FC43BDBD9D4D}" srcOrd="0" destOrd="0" presId="urn:microsoft.com/office/officeart/2005/8/layout/process4"/>
    <dgm:cxn modelId="{6CC286F3-377A-434D-8142-35EEF055BFEF}" type="presParOf" srcId="{D96B0F14-A744-4AE0-B851-FC43BDBD9D4D}" destId="{78ED5F90-7DE3-45DF-B64E-0EFF40AC4075}" srcOrd="0" destOrd="0" presId="urn:microsoft.com/office/officeart/2005/8/layout/process4"/>
    <dgm:cxn modelId="{EA38B45B-74A6-4EB0-B805-691C2EEC7BC0}" type="presParOf" srcId="{E7F16081-A528-4703-9F21-FF610635E9D2}" destId="{74021BB8-6620-45BC-A323-33ABAAEC94EC}" srcOrd="1" destOrd="0" presId="urn:microsoft.com/office/officeart/2005/8/layout/process4"/>
    <dgm:cxn modelId="{B1FBAB4C-9074-4956-9AA9-4CA8166C9ECC}" type="presParOf" srcId="{E7F16081-A528-4703-9F21-FF610635E9D2}" destId="{720FC506-7925-41B5-B466-FD015CD7B94C}" srcOrd="2" destOrd="0" presId="urn:microsoft.com/office/officeart/2005/8/layout/process4"/>
    <dgm:cxn modelId="{D14D44FC-E05A-4BA0-B46C-EE786DEEB981}" type="presParOf" srcId="{720FC506-7925-41B5-B466-FD015CD7B94C}" destId="{E18E2100-8DFE-4C43-9F44-13AD57903E6A}" srcOrd="0" destOrd="0" presId="urn:microsoft.com/office/officeart/2005/8/layout/process4"/>
    <dgm:cxn modelId="{EC1297AC-FBAC-4EDD-A5EE-F3759B2EB3E8}" type="presParOf" srcId="{E7F16081-A528-4703-9F21-FF610635E9D2}" destId="{05C90657-5FAC-4220-9ABE-17677B34C9EF}" srcOrd="3" destOrd="0" presId="urn:microsoft.com/office/officeart/2005/8/layout/process4"/>
    <dgm:cxn modelId="{4E4F3ABF-CA5A-42CB-B4D3-F83EC171E341}" type="presParOf" srcId="{E7F16081-A528-4703-9F21-FF610635E9D2}" destId="{6FFEEDE8-07A6-41E3-9C28-7809E03B7109}" srcOrd="4" destOrd="0" presId="urn:microsoft.com/office/officeart/2005/8/layout/process4"/>
    <dgm:cxn modelId="{A8701EED-B4C7-4CF7-AB93-62F0A4BF7635}" type="presParOf" srcId="{6FFEEDE8-07A6-41E3-9C28-7809E03B7109}" destId="{AB9879AD-FF2E-4BC3-B7F1-6E1C688B4E0B}" srcOrd="0" destOrd="0" presId="urn:microsoft.com/office/officeart/2005/8/layout/process4"/>
    <dgm:cxn modelId="{1EC28EDB-1959-4E38-9484-AD6153B30F89}" type="presParOf" srcId="{E7F16081-A528-4703-9F21-FF610635E9D2}" destId="{E5E1CA76-7444-4036-897C-A99B1D472D9C}" srcOrd="5" destOrd="0" presId="urn:microsoft.com/office/officeart/2005/8/layout/process4"/>
    <dgm:cxn modelId="{197ACA0A-44DD-4983-BF8C-D91BEE494CA6}" type="presParOf" srcId="{E7F16081-A528-4703-9F21-FF610635E9D2}" destId="{09875102-B403-4EE7-8A95-A57CF6704AFA}" srcOrd="6" destOrd="0" presId="urn:microsoft.com/office/officeart/2005/8/layout/process4"/>
    <dgm:cxn modelId="{7ECEF3E5-691A-43A3-A8DA-8E36768B41B8}" type="presParOf" srcId="{09875102-B403-4EE7-8A95-A57CF6704AFA}" destId="{37E1FD97-0CC9-430A-A1C2-4535205A1F56}" srcOrd="0" destOrd="0" presId="urn:microsoft.com/office/officeart/2005/8/layout/process4"/>
    <dgm:cxn modelId="{9FCF502D-7DE2-4880-8044-4C263E731E5F}" type="presParOf" srcId="{E7F16081-A528-4703-9F21-FF610635E9D2}" destId="{4B2C845E-A666-4C82-A45C-E455AA17D0F9}" srcOrd="7" destOrd="0" presId="urn:microsoft.com/office/officeart/2005/8/layout/process4"/>
    <dgm:cxn modelId="{0BF5F922-89B0-443B-B8FB-057A6A4A1A3E}" type="presParOf" srcId="{E7F16081-A528-4703-9F21-FF610635E9D2}" destId="{7578E05E-43AC-40CD-AA6B-C8C20AFF031E}" srcOrd="8" destOrd="0" presId="urn:microsoft.com/office/officeart/2005/8/layout/process4"/>
    <dgm:cxn modelId="{2C150694-6399-479B-8F05-570BB87FAE86}" type="presParOf" srcId="{7578E05E-43AC-40CD-AA6B-C8C20AFF031E}" destId="{13F1D08D-AE62-43CC-B687-81878D307DD3}" srcOrd="0" destOrd="0" presId="urn:microsoft.com/office/officeart/2005/8/layout/process4"/>
    <dgm:cxn modelId="{EA53D07B-A675-4022-B5A9-6C5ECD39A70D}" type="presParOf" srcId="{E7F16081-A528-4703-9F21-FF610635E9D2}" destId="{15B78FC6-2EE7-4FD8-B8D0-19E1BDF6352B}" srcOrd="9" destOrd="0" presId="urn:microsoft.com/office/officeart/2005/8/layout/process4"/>
    <dgm:cxn modelId="{A9A2F1B8-463E-4753-A86A-3B4FDCB7EFE7}" type="presParOf" srcId="{E7F16081-A528-4703-9F21-FF610635E9D2}" destId="{D9A60825-30D7-4B57-86DC-5C3FF325FE1D}" srcOrd="10" destOrd="0" presId="urn:microsoft.com/office/officeart/2005/8/layout/process4"/>
    <dgm:cxn modelId="{E17B3C56-5D40-4FCD-8459-5FB82B650677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01812F17-FD92-4115-9542-45B111F1C71A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mtClean="0"/>
            <a:t>Products</a:t>
          </a:r>
          <a:endParaRPr lang="en-US" dirty="0"/>
        </a:p>
      </dgm:t>
    </dgm:pt>
    <dgm:pt modelId="{3F0ABBE3-4DA3-46C5-8D4E-841B36767540}" type="parTrans" cxnId="{091C2BAB-0FAB-4DCE-AF3D-829851E8CF1A}">
      <dgm:prSet/>
      <dgm:spPr/>
      <dgm:t>
        <a:bodyPr/>
        <a:lstStyle/>
        <a:p>
          <a:endParaRPr lang="en-US"/>
        </a:p>
      </dgm:t>
    </dgm:pt>
    <dgm:pt modelId="{3DBF6694-DC28-49B6-B43F-75B886820AF5}" type="sibTrans" cxnId="{091C2BAB-0FAB-4DCE-AF3D-829851E8CF1A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6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E5E1CA76-7444-4036-897C-A99B1D472D9C}" type="pres">
      <dgm:prSet presAssocID="{3DBF6694-DC28-49B6-B43F-75B886820AF5}" presName="sp" presStyleCnt="0"/>
      <dgm:spPr/>
    </dgm:pt>
    <dgm:pt modelId="{09875102-B403-4EE7-8A95-A57CF6704AFA}" type="pres">
      <dgm:prSet presAssocID="{01812F17-FD92-4115-9542-45B111F1C71A}" presName="arrowAndChildren" presStyleCnt="0"/>
      <dgm:spPr/>
    </dgm:pt>
    <dgm:pt modelId="{37E1FD97-0CC9-430A-A1C2-4535205A1F56}" type="pres">
      <dgm:prSet presAssocID="{01812F17-FD92-4115-9542-45B111F1C71A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24DFAAEE-CFFA-4C0D-9959-9CBF584C294C}" type="presOf" srcId="{18896E52-DD45-4023-B78F-DB3551D897DB}" destId="{78ED5F90-7DE3-45DF-B64E-0EFF40AC4075}" srcOrd="0" destOrd="0" presId="urn:microsoft.com/office/officeart/2005/8/layout/process4"/>
    <dgm:cxn modelId="{2C56FE42-3A35-425B-92E8-0A429A8F7E41}" type="presOf" srcId="{44F1F3A7-A5EF-4287-8B83-960F857A4318}" destId="{E18E2100-8DFE-4C43-9F44-13AD57903E6A}" srcOrd="0" destOrd="0" presId="urn:microsoft.com/office/officeart/2005/8/layout/process4"/>
    <dgm:cxn modelId="{840AC611-F848-4C63-AFE7-CEBC08ACC30F}" type="presOf" srcId="{9E41FC3B-0967-43F2-95F5-3194B06BDF89}" destId="{E7F16081-A528-4703-9F21-FF610635E9D2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3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4" destOrd="0" parTransId="{0511AC75-44B9-4151-9792-BC3279784C7E}" sibTransId="{CAC68873-A69D-4723-93CE-224BCC19EF13}"/>
    <dgm:cxn modelId="{24D4949B-BDD7-46B3-AAC1-7E61A1743DF5}" type="presOf" srcId="{861AED36-A195-4E49-9B05-F71B3DB468DF}" destId="{13F1D08D-AE62-43CC-B687-81878D307DD3}" srcOrd="0" destOrd="0" presId="urn:microsoft.com/office/officeart/2005/8/layout/process4"/>
    <dgm:cxn modelId="{89175084-520D-4F40-AC6E-95A4AFD8F8C1}" srcId="{9E41FC3B-0967-43F2-95F5-3194B06BDF89}" destId="{18896E52-DD45-4023-B78F-DB3551D897DB}" srcOrd="5" destOrd="0" parTransId="{C886227A-AA94-48F4-B64D-CEE2D9CA1654}" sibTransId="{0F1E2498-CBBF-4078-97D8-DF71C6778FDC}"/>
    <dgm:cxn modelId="{FC038493-A9B8-48AB-9221-1F0AD47AFC6E}" type="presOf" srcId="{78B8E9D8-8E5C-4AB3-967B-0B80ABEB5A0D}" destId="{F31DBD4F-D68C-4EC2-814B-CD97EB7412D5}" srcOrd="0" destOrd="0" presId="urn:microsoft.com/office/officeart/2005/8/layout/process4"/>
    <dgm:cxn modelId="{93AFD796-91EB-42EB-9939-3FED5BF76F09}" type="presOf" srcId="{838EC071-E7E0-40EB-9BC4-BF8F1617976D}" destId="{AB9879AD-FF2E-4BC3-B7F1-6E1C688B4E0B}" srcOrd="0" destOrd="0" presId="urn:microsoft.com/office/officeart/2005/8/layout/process4"/>
    <dgm:cxn modelId="{C832CE80-4975-45B8-A5F2-5F522B4F0891}" type="presOf" srcId="{01812F17-FD92-4115-9542-45B111F1C71A}" destId="{37E1FD97-0CC9-430A-A1C2-4535205A1F56}" srcOrd="0" destOrd="0" presId="urn:microsoft.com/office/officeart/2005/8/layout/process4"/>
    <dgm:cxn modelId="{091C2BAB-0FAB-4DCE-AF3D-829851E8CF1A}" srcId="{9E41FC3B-0967-43F2-95F5-3194B06BDF89}" destId="{01812F17-FD92-4115-9542-45B111F1C71A}" srcOrd="2" destOrd="0" parTransId="{3F0ABBE3-4DA3-46C5-8D4E-841B36767540}" sibTransId="{3DBF6694-DC28-49B6-B43F-75B886820AF5}"/>
    <dgm:cxn modelId="{8C242D7B-8ED6-4811-8A60-F23E451712EF}" type="presParOf" srcId="{E7F16081-A528-4703-9F21-FF610635E9D2}" destId="{D96B0F14-A744-4AE0-B851-FC43BDBD9D4D}" srcOrd="0" destOrd="0" presId="urn:microsoft.com/office/officeart/2005/8/layout/process4"/>
    <dgm:cxn modelId="{DF86EAD2-4ADC-468E-9013-170B9D3D0213}" type="presParOf" srcId="{D96B0F14-A744-4AE0-B851-FC43BDBD9D4D}" destId="{78ED5F90-7DE3-45DF-B64E-0EFF40AC4075}" srcOrd="0" destOrd="0" presId="urn:microsoft.com/office/officeart/2005/8/layout/process4"/>
    <dgm:cxn modelId="{85955D34-53C5-4313-BFB3-AC6726ACF301}" type="presParOf" srcId="{E7F16081-A528-4703-9F21-FF610635E9D2}" destId="{74021BB8-6620-45BC-A323-33ABAAEC94EC}" srcOrd="1" destOrd="0" presId="urn:microsoft.com/office/officeart/2005/8/layout/process4"/>
    <dgm:cxn modelId="{35C9902D-4894-4452-96E9-5D6710DF352C}" type="presParOf" srcId="{E7F16081-A528-4703-9F21-FF610635E9D2}" destId="{720FC506-7925-41B5-B466-FD015CD7B94C}" srcOrd="2" destOrd="0" presId="urn:microsoft.com/office/officeart/2005/8/layout/process4"/>
    <dgm:cxn modelId="{53818C59-FB4C-4719-915D-85AFB850B314}" type="presParOf" srcId="{720FC506-7925-41B5-B466-FD015CD7B94C}" destId="{E18E2100-8DFE-4C43-9F44-13AD57903E6A}" srcOrd="0" destOrd="0" presId="urn:microsoft.com/office/officeart/2005/8/layout/process4"/>
    <dgm:cxn modelId="{F02127AB-246E-45A3-85E9-0A8D6612FBFC}" type="presParOf" srcId="{E7F16081-A528-4703-9F21-FF610635E9D2}" destId="{05C90657-5FAC-4220-9ABE-17677B34C9EF}" srcOrd="3" destOrd="0" presId="urn:microsoft.com/office/officeart/2005/8/layout/process4"/>
    <dgm:cxn modelId="{70E85679-06D8-4438-85F2-5E25771CD5CA}" type="presParOf" srcId="{E7F16081-A528-4703-9F21-FF610635E9D2}" destId="{6FFEEDE8-07A6-41E3-9C28-7809E03B7109}" srcOrd="4" destOrd="0" presId="urn:microsoft.com/office/officeart/2005/8/layout/process4"/>
    <dgm:cxn modelId="{10F0F0B6-17FD-44AD-AE30-6CE71938C25E}" type="presParOf" srcId="{6FFEEDE8-07A6-41E3-9C28-7809E03B7109}" destId="{AB9879AD-FF2E-4BC3-B7F1-6E1C688B4E0B}" srcOrd="0" destOrd="0" presId="urn:microsoft.com/office/officeart/2005/8/layout/process4"/>
    <dgm:cxn modelId="{912F7808-E5B7-4F12-AC45-29C99B53222C}" type="presParOf" srcId="{E7F16081-A528-4703-9F21-FF610635E9D2}" destId="{E5E1CA76-7444-4036-897C-A99B1D472D9C}" srcOrd="5" destOrd="0" presId="urn:microsoft.com/office/officeart/2005/8/layout/process4"/>
    <dgm:cxn modelId="{4827E05E-175A-458F-84A9-D0579B974CF4}" type="presParOf" srcId="{E7F16081-A528-4703-9F21-FF610635E9D2}" destId="{09875102-B403-4EE7-8A95-A57CF6704AFA}" srcOrd="6" destOrd="0" presId="urn:microsoft.com/office/officeart/2005/8/layout/process4"/>
    <dgm:cxn modelId="{A282B159-BCC0-4985-A959-CB5056805EF1}" type="presParOf" srcId="{09875102-B403-4EE7-8A95-A57CF6704AFA}" destId="{37E1FD97-0CC9-430A-A1C2-4535205A1F56}" srcOrd="0" destOrd="0" presId="urn:microsoft.com/office/officeart/2005/8/layout/process4"/>
    <dgm:cxn modelId="{212D6327-A63D-4D3A-80A3-1E90973CF326}" type="presParOf" srcId="{E7F16081-A528-4703-9F21-FF610635E9D2}" destId="{4B2C845E-A666-4C82-A45C-E455AA17D0F9}" srcOrd="7" destOrd="0" presId="urn:microsoft.com/office/officeart/2005/8/layout/process4"/>
    <dgm:cxn modelId="{D94DDE53-14DB-419C-8A59-85ED0FA9BF8F}" type="presParOf" srcId="{E7F16081-A528-4703-9F21-FF610635E9D2}" destId="{7578E05E-43AC-40CD-AA6B-C8C20AFF031E}" srcOrd="8" destOrd="0" presId="urn:microsoft.com/office/officeart/2005/8/layout/process4"/>
    <dgm:cxn modelId="{B7E01EE0-F903-487E-A3BC-4E5900D73AAC}" type="presParOf" srcId="{7578E05E-43AC-40CD-AA6B-C8C20AFF031E}" destId="{13F1D08D-AE62-43CC-B687-81878D307DD3}" srcOrd="0" destOrd="0" presId="urn:microsoft.com/office/officeart/2005/8/layout/process4"/>
    <dgm:cxn modelId="{AB99BFE0-A53B-4D8B-B500-094AE5DC4B95}" type="presParOf" srcId="{E7F16081-A528-4703-9F21-FF610635E9D2}" destId="{15B78FC6-2EE7-4FD8-B8D0-19E1BDF6352B}" srcOrd="9" destOrd="0" presId="urn:microsoft.com/office/officeart/2005/8/layout/process4"/>
    <dgm:cxn modelId="{201DCA5C-CA4E-4621-A77A-FF35BC6099CA}" type="presParOf" srcId="{E7F16081-A528-4703-9F21-FF610635E9D2}" destId="{D9A60825-30D7-4B57-86DC-5C3FF325FE1D}" srcOrd="10" destOrd="0" presId="urn:microsoft.com/office/officeart/2005/8/layout/process4"/>
    <dgm:cxn modelId="{275E9EFD-7943-47E2-AE40-5D43CB8771ED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01812F17-FD92-4115-9542-45B111F1C71A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mtClean="0"/>
            <a:t>Products</a:t>
          </a:r>
          <a:endParaRPr lang="en-US" dirty="0"/>
        </a:p>
      </dgm:t>
    </dgm:pt>
    <dgm:pt modelId="{3F0ABBE3-4DA3-46C5-8D4E-841B36767540}" type="parTrans" cxnId="{091C2BAB-0FAB-4DCE-AF3D-829851E8CF1A}">
      <dgm:prSet/>
      <dgm:spPr/>
      <dgm:t>
        <a:bodyPr/>
        <a:lstStyle/>
        <a:p>
          <a:endParaRPr lang="en-US"/>
        </a:p>
      </dgm:t>
    </dgm:pt>
    <dgm:pt modelId="{3DBF6694-DC28-49B6-B43F-75B886820AF5}" type="sibTrans" cxnId="{091C2BAB-0FAB-4DCE-AF3D-829851E8CF1A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6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E5E1CA76-7444-4036-897C-A99B1D472D9C}" type="pres">
      <dgm:prSet presAssocID="{3DBF6694-DC28-49B6-B43F-75B886820AF5}" presName="sp" presStyleCnt="0"/>
      <dgm:spPr/>
    </dgm:pt>
    <dgm:pt modelId="{09875102-B403-4EE7-8A95-A57CF6704AFA}" type="pres">
      <dgm:prSet presAssocID="{01812F17-FD92-4115-9542-45B111F1C71A}" presName="arrowAndChildren" presStyleCnt="0"/>
      <dgm:spPr/>
    </dgm:pt>
    <dgm:pt modelId="{37E1FD97-0CC9-430A-A1C2-4535205A1F56}" type="pres">
      <dgm:prSet presAssocID="{01812F17-FD92-4115-9542-45B111F1C71A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B7FD1F08-AB0D-4A77-9589-8AFF4C83B58B}" srcId="{9E41FC3B-0967-43F2-95F5-3194B06BDF89}" destId="{44F1F3A7-A5EF-4287-8B83-960F857A4318}" srcOrd="4" destOrd="0" parTransId="{0511AC75-44B9-4151-9792-BC3279784C7E}" sibTransId="{CAC68873-A69D-4723-93CE-224BCC19EF13}"/>
    <dgm:cxn modelId="{4CD5B546-C3C2-45E1-AF90-6D3342047698}" type="presOf" srcId="{44F1F3A7-A5EF-4287-8B83-960F857A4318}" destId="{E18E2100-8DFE-4C43-9F44-13AD57903E6A}" srcOrd="0" destOrd="0" presId="urn:microsoft.com/office/officeart/2005/8/layout/process4"/>
    <dgm:cxn modelId="{24B527FD-BC88-4B63-A087-88849C22259D}" type="presOf" srcId="{78B8E9D8-8E5C-4AB3-967B-0B80ABEB5A0D}" destId="{F31DBD4F-D68C-4EC2-814B-CD97EB7412D5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CBF609F4-FFC3-4A25-8484-C9445274B941}" type="presOf" srcId="{9E41FC3B-0967-43F2-95F5-3194B06BDF89}" destId="{E7F16081-A528-4703-9F21-FF610635E9D2}" srcOrd="0" destOrd="0" presId="urn:microsoft.com/office/officeart/2005/8/layout/process4"/>
    <dgm:cxn modelId="{FAC3209A-343C-40D9-9C77-38683A938274}" type="presOf" srcId="{01812F17-FD92-4115-9542-45B111F1C71A}" destId="{37E1FD97-0CC9-430A-A1C2-4535205A1F56}" srcOrd="0" destOrd="0" presId="urn:microsoft.com/office/officeart/2005/8/layout/process4"/>
    <dgm:cxn modelId="{9A6D4697-A0D4-4439-ADC9-1B72870C0810}" type="presOf" srcId="{838EC071-E7E0-40EB-9BC4-BF8F1617976D}" destId="{AB9879AD-FF2E-4BC3-B7F1-6E1C688B4E0B}" srcOrd="0" destOrd="0" presId="urn:microsoft.com/office/officeart/2005/8/layout/process4"/>
    <dgm:cxn modelId="{3078C02D-0A77-4DBD-8492-5941F7DBAB7F}" srcId="{9E41FC3B-0967-43F2-95F5-3194B06BDF89}" destId="{838EC071-E7E0-40EB-9BC4-BF8F1617976D}" srcOrd="3" destOrd="0" parTransId="{356F8BD9-F0AA-43DE-992F-772BB0DF2C52}" sibTransId="{FDA25595-9726-4578-A35A-235939DCBCC2}"/>
    <dgm:cxn modelId="{6482A1CE-8F09-455F-B6F4-7FF6BCAD417E}" type="presOf" srcId="{18896E52-DD45-4023-B78F-DB3551D897DB}" destId="{78ED5F90-7DE3-45DF-B64E-0EFF40AC4075}" srcOrd="0" destOrd="0" presId="urn:microsoft.com/office/officeart/2005/8/layout/process4"/>
    <dgm:cxn modelId="{89175084-520D-4F40-AC6E-95A4AFD8F8C1}" srcId="{9E41FC3B-0967-43F2-95F5-3194B06BDF89}" destId="{18896E52-DD45-4023-B78F-DB3551D897DB}" srcOrd="5" destOrd="0" parTransId="{C886227A-AA94-48F4-B64D-CEE2D9CA1654}" sibTransId="{0F1E2498-CBBF-4078-97D8-DF71C6778FDC}"/>
    <dgm:cxn modelId="{BAAC83B6-8AE6-4092-99CB-743B98F7446C}" type="presOf" srcId="{861AED36-A195-4E49-9B05-F71B3DB468DF}" destId="{13F1D08D-AE62-43CC-B687-81878D307DD3}" srcOrd="0" destOrd="0" presId="urn:microsoft.com/office/officeart/2005/8/layout/process4"/>
    <dgm:cxn modelId="{091C2BAB-0FAB-4DCE-AF3D-829851E8CF1A}" srcId="{9E41FC3B-0967-43F2-95F5-3194B06BDF89}" destId="{01812F17-FD92-4115-9542-45B111F1C71A}" srcOrd="2" destOrd="0" parTransId="{3F0ABBE3-4DA3-46C5-8D4E-841B36767540}" sibTransId="{3DBF6694-DC28-49B6-B43F-75B886820AF5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860CBADE-B3F4-40FC-A184-1914188F14A7}" type="presParOf" srcId="{E7F16081-A528-4703-9F21-FF610635E9D2}" destId="{D96B0F14-A744-4AE0-B851-FC43BDBD9D4D}" srcOrd="0" destOrd="0" presId="urn:microsoft.com/office/officeart/2005/8/layout/process4"/>
    <dgm:cxn modelId="{AB99E111-CF04-46C2-AF88-386620618FC6}" type="presParOf" srcId="{D96B0F14-A744-4AE0-B851-FC43BDBD9D4D}" destId="{78ED5F90-7DE3-45DF-B64E-0EFF40AC4075}" srcOrd="0" destOrd="0" presId="urn:microsoft.com/office/officeart/2005/8/layout/process4"/>
    <dgm:cxn modelId="{77D2E317-A347-44E6-BB12-326ED522EC8D}" type="presParOf" srcId="{E7F16081-A528-4703-9F21-FF610635E9D2}" destId="{74021BB8-6620-45BC-A323-33ABAAEC94EC}" srcOrd="1" destOrd="0" presId="urn:microsoft.com/office/officeart/2005/8/layout/process4"/>
    <dgm:cxn modelId="{72388BA9-1410-45CF-B72E-5FFA52FFFDDD}" type="presParOf" srcId="{E7F16081-A528-4703-9F21-FF610635E9D2}" destId="{720FC506-7925-41B5-B466-FD015CD7B94C}" srcOrd="2" destOrd="0" presId="urn:microsoft.com/office/officeart/2005/8/layout/process4"/>
    <dgm:cxn modelId="{1CE66B52-F76A-4FD9-98F2-F651450EE484}" type="presParOf" srcId="{720FC506-7925-41B5-B466-FD015CD7B94C}" destId="{E18E2100-8DFE-4C43-9F44-13AD57903E6A}" srcOrd="0" destOrd="0" presId="urn:microsoft.com/office/officeart/2005/8/layout/process4"/>
    <dgm:cxn modelId="{A965B2B9-7F62-47C4-B6D7-E40CCAA9DA99}" type="presParOf" srcId="{E7F16081-A528-4703-9F21-FF610635E9D2}" destId="{05C90657-5FAC-4220-9ABE-17677B34C9EF}" srcOrd="3" destOrd="0" presId="urn:microsoft.com/office/officeart/2005/8/layout/process4"/>
    <dgm:cxn modelId="{C10F5D4D-D0F3-44B3-8D4F-9B77F108D77C}" type="presParOf" srcId="{E7F16081-A528-4703-9F21-FF610635E9D2}" destId="{6FFEEDE8-07A6-41E3-9C28-7809E03B7109}" srcOrd="4" destOrd="0" presId="urn:microsoft.com/office/officeart/2005/8/layout/process4"/>
    <dgm:cxn modelId="{503FF5DB-26B3-4F2B-A6F5-E0ECF9D0A2C4}" type="presParOf" srcId="{6FFEEDE8-07A6-41E3-9C28-7809E03B7109}" destId="{AB9879AD-FF2E-4BC3-B7F1-6E1C688B4E0B}" srcOrd="0" destOrd="0" presId="urn:microsoft.com/office/officeart/2005/8/layout/process4"/>
    <dgm:cxn modelId="{226B8C8A-CACA-4AC3-99ED-D836A7A324A4}" type="presParOf" srcId="{E7F16081-A528-4703-9F21-FF610635E9D2}" destId="{E5E1CA76-7444-4036-897C-A99B1D472D9C}" srcOrd="5" destOrd="0" presId="urn:microsoft.com/office/officeart/2005/8/layout/process4"/>
    <dgm:cxn modelId="{0F5FE92F-FECC-45A5-B7FB-3C5CA39FD6BE}" type="presParOf" srcId="{E7F16081-A528-4703-9F21-FF610635E9D2}" destId="{09875102-B403-4EE7-8A95-A57CF6704AFA}" srcOrd="6" destOrd="0" presId="urn:microsoft.com/office/officeart/2005/8/layout/process4"/>
    <dgm:cxn modelId="{141D8925-677A-4377-90EF-45B81C58A2D5}" type="presParOf" srcId="{09875102-B403-4EE7-8A95-A57CF6704AFA}" destId="{37E1FD97-0CC9-430A-A1C2-4535205A1F56}" srcOrd="0" destOrd="0" presId="urn:microsoft.com/office/officeart/2005/8/layout/process4"/>
    <dgm:cxn modelId="{7B850856-9159-4802-BD3C-F834B21BE046}" type="presParOf" srcId="{E7F16081-A528-4703-9F21-FF610635E9D2}" destId="{4B2C845E-A666-4C82-A45C-E455AA17D0F9}" srcOrd="7" destOrd="0" presId="urn:microsoft.com/office/officeart/2005/8/layout/process4"/>
    <dgm:cxn modelId="{3F29BB82-C409-47CC-92C0-C748C09B00A4}" type="presParOf" srcId="{E7F16081-A528-4703-9F21-FF610635E9D2}" destId="{7578E05E-43AC-40CD-AA6B-C8C20AFF031E}" srcOrd="8" destOrd="0" presId="urn:microsoft.com/office/officeart/2005/8/layout/process4"/>
    <dgm:cxn modelId="{4074C5C2-4156-4966-80F5-9D65C889D461}" type="presParOf" srcId="{7578E05E-43AC-40CD-AA6B-C8C20AFF031E}" destId="{13F1D08D-AE62-43CC-B687-81878D307DD3}" srcOrd="0" destOrd="0" presId="urn:microsoft.com/office/officeart/2005/8/layout/process4"/>
    <dgm:cxn modelId="{BDF1D109-B2A2-4047-B405-E309AD65161E}" type="presParOf" srcId="{E7F16081-A528-4703-9F21-FF610635E9D2}" destId="{15B78FC6-2EE7-4FD8-B8D0-19E1BDF6352B}" srcOrd="9" destOrd="0" presId="urn:microsoft.com/office/officeart/2005/8/layout/process4"/>
    <dgm:cxn modelId="{9662482A-AEFE-4E23-A22F-9124364B0D8B}" type="presParOf" srcId="{E7F16081-A528-4703-9F21-FF610635E9D2}" destId="{D9A60825-30D7-4B57-86DC-5C3FF325FE1D}" srcOrd="10" destOrd="0" presId="urn:microsoft.com/office/officeart/2005/8/layout/process4"/>
    <dgm:cxn modelId="{97EBACCC-4FD6-4E23-9F41-9D4604092155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01812F17-FD92-4115-9542-45B111F1C71A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mtClean="0"/>
            <a:t>Products</a:t>
          </a:r>
          <a:endParaRPr lang="en-US" dirty="0"/>
        </a:p>
      </dgm:t>
    </dgm:pt>
    <dgm:pt modelId="{3F0ABBE3-4DA3-46C5-8D4E-841B36767540}" type="parTrans" cxnId="{091C2BAB-0FAB-4DCE-AF3D-829851E8CF1A}">
      <dgm:prSet/>
      <dgm:spPr/>
    </dgm:pt>
    <dgm:pt modelId="{3DBF6694-DC28-49B6-B43F-75B886820AF5}" type="sibTrans" cxnId="{091C2BAB-0FAB-4DCE-AF3D-829851E8CF1A}">
      <dgm:prSet/>
      <dgm:spPr/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6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E5E1CA76-7444-4036-897C-A99B1D472D9C}" type="pres">
      <dgm:prSet presAssocID="{3DBF6694-DC28-49B6-B43F-75B886820AF5}" presName="sp" presStyleCnt="0"/>
      <dgm:spPr/>
    </dgm:pt>
    <dgm:pt modelId="{09875102-B403-4EE7-8A95-A57CF6704AFA}" type="pres">
      <dgm:prSet presAssocID="{01812F17-FD92-4115-9542-45B111F1C71A}" presName="arrowAndChildren" presStyleCnt="0"/>
      <dgm:spPr/>
    </dgm:pt>
    <dgm:pt modelId="{37E1FD97-0CC9-430A-A1C2-4535205A1F56}" type="pres">
      <dgm:prSet presAssocID="{01812F17-FD92-4115-9542-45B111F1C71A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CD764F07-79D4-4737-95E7-D86E835D0769}" type="presOf" srcId="{01812F17-FD92-4115-9542-45B111F1C71A}" destId="{37E1FD97-0CC9-430A-A1C2-4535205A1F56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3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4" destOrd="0" parTransId="{0511AC75-44B9-4151-9792-BC3279784C7E}" sibTransId="{CAC68873-A69D-4723-93CE-224BCC19EF13}"/>
    <dgm:cxn modelId="{FC58657A-BF74-4425-B141-03A984383F54}" type="presOf" srcId="{78B8E9D8-8E5C-4AB3-967B-0B80ABEB5A0D}" destId="{F31DBD4F-D68C-4EC2-814B-CD97EB7412D5}" srcOrd="0" destOrd="0" presId="urn:microsoft.com/office/officeart/2005/8/layout/process4"/>
    <dgm:cxn modelId="{F7347263-2CA3-4B48-9F7C-86F4BF36202A}" type="presOf" srcId="{9E41FC3B-0967-43F2-95F5-3194B06BDF89}" destId="{E7F16081-A528-4703-9F21-FF610635E9D2}" srcOrd="0" destOrd="0" presId="urn:microsoft.com/office/officeart/2005/8/layout/process4"/>
    <dgm:cxn modelId="{89175084-520D-4F40-AC6E-95A4AFD8F8C1}" srcId="{9E41FC3B-0967-43F2-95F5-3194B06BDF89}" destId="{18896E52-DD45-4023-B78F-DB3551D897DB}" srcOrd="5" destOrd="0" parTransId="{C886227A-AA94-48F4-B64D-CEE2D9CA1654}" sibTransId="{0F1E2498-CBBF-4078-97D8-DF71C6778FDC}"/>
    <dgm:cxn modelId="{5C225660-FF8F-4DCA-9D93-0B662E5BABF5}" type="presOf" srcId="{18896E52-DD45-4023-B78F-DB3551D897DB}" destId="{78ED5F90-7DE3-45DF-B64E-0EFF40AC4075}" srcOrd="0" destOrd="0" presId="urn:microsoft.com/office/officeart/2005/8/layout/process4"/>
    <dgm:cxn modelId="{E436339F-2269-434B-8F2D-1F2D0A52EB0E}" type="presOf" srcId="{861AED36-A195-4E49-9B05-F71B3DB468DF}" destId="{13F1D08D-AE62-43CC-B687-81878D307DD3}" srcOrd="0" destOrd="0" presId="urn:microsoft.com/office/officeart/2005/8/layout/process4"/>
    <dgm:cxn modelId="{BD87E433-A380-4060-97DD-750BF34C995B}" type="presOf" srcId="{838EC071-E7E0-40EB-9BC4-BF8F1617976D}" destId="{AB9879AD-FF2E-4BC3-B7F1-6E1C688B4E0B}" srcOrd="0" destOrd="0" presId="urn:microsoft.com/office/officeart/2005/8/layout/process4"/>
    <dgm:cxn modelId="{091C2BAB-0FAB-4DCE-AF3D-829851E8CF1A}" srcId="{9E41FC3B-0967-43F2-95F5-3194B06BDF89}" destId="{01812F17-FD92-4115-9542-45B111F1C71A}" srcOrd="2" destOrd="0" parTransId="{3F0ABBE3-4DA3-46C5-8D4E-841B36767540}" sibTransId="{3DBF6694-DC28-49B6-B43F-75B886820AF5}"/>
    <dgm:cxn modelId="{B7D82DBE-F77F-4961-94F3-40FA5E31C1FC}" type="presOf" srcId="{44F1F3A7-A5EF-4287-8B83-960F857A4318}" destId="{E18E2100-8DFE-4C43-9F44-13AD57903E6A}" srcOrd="0" destOrd="0" presId="urn:microsoft.com/office/officeart/2005/8/layout/process4"/>
    <dgm:cxn modelId="{B757C8BA-9EB4-4326-BC04-F41BD5BDC43B}" type="presParOf" srcId="{E7F16081-A528-4703-9F21-FF610635E9D2}" destId="{D96B0F14-A744-4AE0-B851-FC43BDBD9D4D}" srcOrd="0" destOrd="0" presId="urn:microsoft.com/office/officeart/2005/8/layout/process4"/>
    <dgm:cxn modelId="{C3D4B77C-5970-4517-BB0B-203853320F6D}" type="presParOf" srcId="{D96B0F14-A744-4AE0-B851-FC43BDBD9D4D}" destId="{78ED5F90-7DE3-45DF-B64E-0EFF40AC4075}" srcOrd="0" destOrd="0" presId="urn:microsoft.com/office/officeart/2005/8/layout/process4"/>
    <dgm:cxn modelId="{61BFA486-625C-42CB-83D2-641FD7122A36}" type="presParOf" srcId="{E7F16081-A528-4703-9F21-FF610635E9D2}" destId="{74021BB8-6620-45BC-A323-33ABAAEC94EC}" srcOrd="1" destOrd="0" presId="urn:microsoft.com/office/officeart/2005/8/layout/process4"/>
    <dgm:cxn modelId="{DC63F7FF-44F8-4496-9614-797F27CE2E11}" type="presParOf" srcId="{E7F16081-A528-4703-9F21-FF610635E9D2}" destId="{720FC506-7925-41B5-B466-FD015CD7B94C}" srcOrd="2" destOrd="0" presId="urn:microsoft.com/office/officeart/2005/8/layout/process4"/>
    <dgm:cxn modelId="{16836FDB-6159-4805-A42D-DC5E89FED447}" type="presParOf" srcId="{720FC506-7925-41B5-B466-FD015CD7B94C}" destId="{E18E2100-8DFE-4C43-9F44-13AD57903E6A}" srcOrd="0" destOrd="0" presId="urn:microsoft.com/office/officeart/2005/8/layout/process4"/>
    <dgm:cxn modelId="{317C07B5-7F52-4233-9C74-1CDC6943CB3D}" type="presParOf" srcId="{E7F16081-A528-4703-9F21-FF610635E9D2}" destId="{05C90657-5FAC-4220-9ABE-17677B34C9EF}" srcOrd="3" destOrd="0" presId="urn:microsoft.com/office/officeart/2005/8/layout/process4"/>
    <dgm:cxn modelId="{358DE674-E7C8-4E43-B8AE-A29104C020F8}" type="presParOf" srcId="{E7F16081-A528-4703-9F21-FF610635E9D2}" destId="{6FFEEDE8-07A6-41E3-9C28-7809E03B7109}" srcOrd="4" destOrd="0" presId="urn:microsoft.com/office/officeart/2005/8/layout/process4"/>
    <dgm:cxn modelId="{A900548D-9E3E-4859-8063-89F8BA6CDDEC}" type="presParOf" srcId="{6FFEEDE8-07A6-41E3-9C28-7809E03B7109}" destId="{AB9879AD-FF2E-4BC3-B7F1-6E1C688B4E0B}" srcOrd="0" destOrd="0" presId="urn:microsoft.com/office/officeart/2005/8/layout/process4"/>
    <dgm:cxn modelId="{71721DBE-0FA6-48EB-91E4-026D42DFB671}" type="presParOf" srcId="{E7F16081-A528-4703-9F21-FF610635E9D2}" destId="{E5E1CA76-7444-4036-897C-A99B1D472D9C}" srcOrd="5" destOrd="0" presId="urn:microsoft.com/office/officeart/2005/8/layout/process4"/>
    <dgm:cxn modelId="{5F37A8C4-45FE-40B5-8C7D-3E57E004A90B}" type="presParOf" srcId="{E7F16081-A528-4703-9F21-FF610635E9D2}" destId="{09875102-B403-4EE7-8A95-A57CF6704AFA}" srcOrd="6" destOrd="0" presId="urn:microsoft.com/office/officeart/2005/8/layout/process4"/>
    <dgm:cxn modelId="{19A25E9A-BB55-4F0B-BF25-D59CEFAAA623}" type="presParOf" srcId="{09875102-B403-4EE7-8A95-A57CF6704AFA}" destId="{37E1FD97-0CC9-430A-A1C2-4535205A1F56}" srcOrd="0" destOrd="0" presId="urn:microsoft.com/office/officeart/2005/8/layout/process4"/>
    <dgm:cxn modelId="{51B52B70-0603-431D-A296-5C2A71D2E738}" type="presParOf" srcId="{E7F16081-A528-4703-9F21-FF610635E9D2}" destId="{4B2C845E-A666-4C82-A45C-E455AA17D0F9}" srcOrd="7" destOrd="0" presId="urn:microsoft.com/office/officeart/2005/8/layout/process4"/>
    <dgm:cxn modelId="{97C4BECA-A5D3-4AC6-8D1F-297031C41B29}" type="presParOf" srcId="{E7F16081-A528-4703-9F21-FF610635E9D2}" destId="{7578E05E-43AC-40CD-AA6B-C8C20AFF031E}" srcOrd="8" destOrd="0" presId="urn:microsoft.com/office/officeart/2005/8/layout/process4"/>
    <dgm:cxn modelId="{410735F6-9075-4336-B261-FE4EA0063790}" type="presParOf" srcId="{7578E05E-43AC-40CD-AA6B-C8C20AFF031E}" destId="{13F1D08D-AE62-43CC-B687-81878D307DD3}" srcOrd="0" destOrd="0" presId="urn:microsoft.com/office/officeart/2005/8/layout/process4"/>
    <dgm:cxn modelId="{9CD46D65-7A58-4113-9E77-9301F4514F8A}" type="presParOf" srcId="{E7F16081-A528-4703-9F21-FF610635E9D2}" destId="{15B78FC6-2EE7-4FD8-B8D0-19E1BDF6352B}" srcOrd="9" destOrd="0" presId="urn:microsoft.com/office/officeart/2005/8/layout/process4"/>
    <dgm:cxn modelId="{9199BABD-ECB9-4C34-81D8-C80230B026E2}" type="presParOf" srcId="{E7F16081-A528-4703-9F21-FF610635E9D2}" destId="{D9A60825-30D7-4B57-86DC-5C3FF325FE1D}" srcOrd="10" destOrd="0" presId="urn:microsoft.com/office/officeart/2005/8/layout/process4"/>
    <dgm:cxn modelId="{01DEED12-D737-4AB1-A7BE-708A32388B26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01812F17-FD92-4115-9542-45B111F1C71A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Products</a:t>
          </a:r>
          <a:endParaRPr lang="en-US" dirty="0"/>
        </a:p>
      </dgm:t>
    </dgm:pt>
    <dgm:pt modelId="{3F0ABBE3-4DA3-46C5-8D4E-841B36767540}" type="parTrans" cxnId="{091C2BAB-0FAB-4DCE-AF3D-829851E8CF1A}">
      <dgm:prSet/>
      <dgm:spPr/>
      <dgm:t>
        <a:bodyPr/>
        <a:lstStyle/>
        <a:p>
          <a:endParaRPr lang="en-US"/>
        </a:p>
      </dgm:t>
    </dgm:pt>
    <dgm:pt modelId="{3DBF6694-DC28-49B6-B43F-75B886820AF5}" type="sibTrans" cxnId="{091C2BAB-0FAB-4DCE-AF3D-829851E8CF1A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6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E5E1CA76-7444-4036-897C-A99B1D472D9C}" type="pres">
      <dgm:prSet presAssocID="{3DBF6694-DC28-49B6-B43F-75B886820AF5}" presName="sp" presStyleCnt="0"/>
      <dgm:spPr/>
    </dgm:pt>
    <dgm:pt modelId="{09875102-B403-4EE7-8A95-A57CF6704AFA}" type="pres">
      <dgm:prSet presAssocID="{01812F17-FD92-4115-9542-45B111F1C71A}" presName="arrowAndChildren" presStyleCnt="0"/>
      <dgm:spPr/>
    </dgm:pt>
    <dgm:pt modelId="{37E1FD97-0CC9-430A-A1C2-4535205A1F56}" type="pres">
      <dgm:prSet presAssocID="{01812F17-FD92-4115-9542-45B111F1C71A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B363E16B-8E8D-4266-A92A-BE49C1685374}" type="presOf" srcId="{9E41FC3B-0967-43F2-95F5-3194B06BDF89}" destId="{E7F16081-A528-4703-9F21-FF610635E9D2}" srcOrd="0" destOrd="0" presId="urn:microsoft.com/office/officeart/2005/8/layout/process4"/>
    <dgm:cxn modelId="{90E42E3C-C88E-4A78-9537-699C08905CCE}" type="presOf" srcId="{838EC071-E7E0-40EB-9BC4-BF8F1617976D}" destId="{AB9879AD-FF2E-4BC3-B7F1-6E1C688B4E0B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4730D692-DD8F-49CD-8DB0-D9F454194C72}" type="presOf" srcId="{01812F17-FD92-4115-9542-45B111F1C71A}" destId="{37E1FD97-0CC9-430A-A1C2-4535205A1F56}" srcOrd="0" destOrd="0" presId="urn:microsoft.com/office/officeart/2005/8/layout/process4"/>
    <dgm:cxn modelId="{5A11BA93-911A-4BEE-98F6-9150282475EA}" type="presOf" srcId="{44F1F3A7-A5EF-4287-8B83-960F857A4318}" destId="{E18E2100-8DFE-4C43-9F44-13AD57903E6A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3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4" destOrd="0" parTransId="{0511AC75-44B9-4151-9792-BC3279784C7E}" sibTransId="{CAC68873-A69D-4723-93CE-224BCC19EF13}"/>
    <dgm:cxn modelId="{D2F5C38F-73F0-47B2-88A1-5E6C94D5F53B}" type="presOf" srcId="{18896E52-DD45-4023-B78F-DB3551D897DB}" destId="{78ED5F90-7DE3-45DF-B64E-0EFF40AC4075}" srcOrd="0" destOrd="0" presId="urn:microsoft.com/office/officeart/2005/8/layout/process4"/>
    <dgm:cxn modelId="{89175084-520D-4F40-AC6E-95A4AFD8F8C1}" srcId="{9E41FC3B-0967-43F2-95F5-3194B06BDF89}" destId="{18896E52-DD45-4023-B78F-DB3551D897DB}" srcOrd="5" destOrd="0" parTransId="{C886227A-AA94-48F4-B64D-CEE2D9CA1654}" sibTransId="{0F1E2498-CBBF-4078-97D8-DF71C6778FDC}"/>
    <dgm:cxn modelId="{2DC14196-4181-4367-82CD-575262BD3795}" type="presOf" srcId="{78B8E9D8-8E5C-4AB3-967B-0B80ABEB5A0D}" destId="{F31DBD4F-D68C-4EC2-814B-CD97EB7412D5}" srcOrd="0" destOrd="0" presId="urn:microsoft.com/office/officeart/2005/8/layout/process4"/>
    <dgm:cxn modelId="{091C2BAB-0FAB-4DCE-AF3D-829851E8CF1A}" srcId="{9E41FC3B-0967-43F2-95F5-3194B06BDF89}" destId="{01812F17-FD92-4115-9542-45B111F1C71A}" srcOrd="2" destOrd="0" parTransId="{3F0ABBE3-4DA3-46C5-8D4E-841B36767540}" sibTransId="{3DBF6694-DC28-49B6-B43F-75B886820AF5}"/>
    <dgm:cxn modelId="{ED90783B-6FD2-4780-9036-72B47AA0792B}" type="presOf" srcId="{861AED36-A195-4E49-9B05-F71B3DB468DF}" destId="{13F1D08D-AE62-43CC-B687-81878D307DD3}" srcOrd="0" destOrd="0" presId="urn:microsoft.com/office/officeart/2005/8/layout/process4"/>
    <dgm:cxn modelId="{9A7EAB36-23AC-4324-95E1-6F2C2CD67013}" type="presParOf" srcId="{E7F16081-A528-4703-9F21-FF610635E9D2}" destId="{D96B0F14-A744-4AE0-B851-FC43BDBD9D4D}" srcOrd="0" destOrd="0" presId="urn:microsoft.com/office/officeart/2005/8/layout/process4"/>
    <dgm:cxn modelId="{9B6269F9-79FF-4B8A-A3C6-695343835B3E}" type="presParOf" srcId="{D96B0F14-A744-4AE0-B851-FC43BDBD9D4D}" destId="{78ED5F90-7DE3-45DF-B64E-0EFF40AC4075}" srcOrd="0" destOrd="0" presId="urn:microsoft.com/office/officeart/2005/8/layout/process4"/>
    <dgm:cxn modelId="{E75593B4-0F29-430F-A898-7D8E7FE637BA}" type="presParOf" srcId="{E7F16081-A528-4703-9F21-FF610635E9D2}" destId="{74021BB8-6620-45BC-A323-33ABAAEC94EC}" srcOrd="1" destOrd="0" presId="urn:microsoft.com/office/officeart/2005/8/layout/process4"/>
    <dgm:cxn modelId="{1E16E421-09DC-4F8F-84DD-52CFF968AC5D}" type="presParOf" srcId="{E7F16081-A528-4703-9F21-FF610635E9D2}" destId="{720FC506-7925-41B5-B466-FD015CD7B94C}" srcOrd="2" destOrd="0" presId="urn:microsoft.com/office/officeart/2005/8/layout/process4"/>
    <dgm:cxn modelId="{74C1EF7E-C7D9-46B7-AAD5-8E859C95F0F1}" type="presParOf" srcId="{720FC506-7925-41B5-B466-FD015CD7B94C}" destId="{E18E2100-8DFE-4C43-9F44-13AD57903E6A}" srcOrd="0" destOrd="0" presId="urn:microsoft.com/office/officeart/2005/8/layout/process4"/>
    <dgm:cxn modelId="{92586CA7-5990-4DAA-B9FF-63ACA8C48BAE}" type="presParOf" srcId="{E7F16081-A528-4703-9F21-FF610635E9D2}" destId="{05C90657-5FAC-4220-9ABE-17677B34C9EF}" srcOrd="3" destOrd="0" presId="urn:microsoft.com/office/officeart/2005/8/layout/process4"/>
    <dgm:cxn modelId="{FCDC19EA-E549-4972-BE2C-F1F6F9025BF7}" type="presParOf" srcId="{E7F16081-A528-4703-9F21-FF610635E9D2}" destId="{6FFEEDE8-07A6-41E3-9C28-7809E03B7109}" srcOrd="4" destOrd="0" presId="urn:microsoft.com/office/officeart/2005/8/layout/process4"/>
    <dgm:cxn modelId="{7F6DD860-204F-42E6-BD66-ED2903D401A6}" type="presParOf" srcId="{6FFEEDE8-07A6-41E3-9C28-7809E03B7109}" destId="{AB9879AD-FF2E-4BC3-B7F1-6E1C688B4E0B}" srcOrd="0" destOrd="0" presId="urn:microsoft.com/office/officeart/2005/8/layout/process4"/>
    <dgm:cxn modelId="{F23FB246-51F9-4DF6-98FA-AC5568971604}" type="presParOf" srcId="{E7F16081-A528-4703-9F21-FF610635E9D2}" destId="{E5E1CA76-7444-4036-897C-A99B1D472D9C}" srcOrd="5" destOrd="0" presId="urn:microsoft.com/office/officeart/2005/8/layout/process4"/>
    <dgm:cxn modelId="{12E4C51B-F437-4B9E-9C84-2323B8B17123}" type="presParOf" srcId="{E7F16081-A528-4703-9F21-FF610635E9D2}" destId="{09875102-B403-4EE7-8A95-A57CF6704AFA}" srcOrd="6" destOrd="0" presId="urn:microsoft.com/office/officeart/2005/8/layout/process4"/>
    <dgm:cxn modelId="{845C3458-9F0D-4397-8CA3-84F2FEE83BEC}" type="presParOf" srcId="{09875102-B403-4EE7-8A95-A57CF6704AFA}" destId="{37E1FD97-0CC9-430A-A1C2-4535205A1F56}" srcOrd="0" destOrd="0" presId="urn:microsoft.com/office/officeart/2005/8/layout/process4"/>
    <dgm:cxn modelId="{B9D3A1BD-595B-403C-92B8-F3129918E821}" type="presParOf" srcId="{E7F16081-A528-4703-9F21-FF610635E9D2}" destId="{4B2C845E-A666-4C82-A45C-E455AA17D0F9}" srcOrd="7" destOrd="0" presId="urn:microsoft.com/office/officeart/2005/8/layout/process4"/>
    <dgm:cxn modelId="{718058FF-9195-470F-B787-9C825BAE4106}" type="presParOf" srcId="{E7F16081-A528-4703-9F21-FF610635E9D2}" destId="{7578E05E-43AC-40CD-AA6B-C8C20AFF031E}" srcOrd="8" destOrd="0" presId="urn:microsoft.com/office/officeart/2005/8/layout/process4"/>
    <dgm:cxn modelId="{4CB438E1-91BE-4EEC-AB20-55E9CC154B18}" type="presParOf" srcId="{7578E05E-43AC-40CD-AA6B-C8C20AFF031E}" destId="{13F1D08D-AE62-43CC-B687-81878D307DD3}" srcOrd="0" destOrd="0" presId="urn:microsoft.com/office/officeart/2005/8/layout/process4"/>
    <dgm:cxn modelId="{446EC477-4403-49EE-B0B3-831AE21AE239}" type="presParOf" srcId="{E7F16081-A528-4703-9F21-FF610635E9D2}" destId="{15B78FC6-2EE7-4FD8-B8D0-19E1BDF6352B}" srcOrd="9" destOrd="0" presId="urn:microsoft.com/office/officeart/2005/8/layout/process4"/>
    <dgm:cxn modelId="{B4FA60E4-D652-4045-A067-CCD59349DBBC}" type="presParOf" srcId="{E7F16081-A528-4703-9F21-FF610635E9D2}" destId="{D9A60825-30D7-4B57-86DC-5C3FF325FE1D}" srcOrd="10" destOrd="0" presId="urn:microsoft.com/office/officeart/2005/8/layout/process4"/>
    <dgm:cxn modelId="{8B6FAB1D-BA99-4747-9F72-8A4308D1CF18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AE0C536B-CDB6-4311-9F0E-FAD92AF67D12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4 Review</a:t>
          </a:r>
          <a:endParaRPr lang="en-US" dirty="0"/>
        </a:p>
      </dgm:t>
    </dgm:pt>
    <dgm:pt modelId="{366F11C4-CBEF-4EFE-BA9C-FB84C3819820}" type="parTrans" cxnId="{1A14A0EE-6CE9-4DE2-91F2-63F6983FCF96}">
      <dgm:prSet/>
      <dgm:spPr/>
      <dgm:t>
        <a:bodyPr/>
        <a:lstStyle/>
        <a:p>
          <a:endParaRPr lang="en-US"/>
        </a:p>
      </dgm:t>
    </dgm:pt>
    <dgm:pt modelId="{1B8510BC-A60B-4B90-9A25-0CC0858D616F}" type="sibTrans" cxnId="{1A14A0EE-6CE9-4DE2-91F2-63F6983FCF96}">
      <dgm:prSet/>
      <dgm:spPr/>
      <dgm:t>
        <a:bodyPr/>
        <a:lstStyle/>
        <a:p>
          <a:endParaRPr lang="en-US"/>
        </a:p>
      </dgm:t>
    </dgm:pt>
    <dgm:pt modelId="{ADE161F3-F647-4D28-A0BA-18CD3C7AB7E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Writing Copy</a:t>
          </a:r>
          <a:endParaRPr lang="en-US" dirty="0"/>
        </a:p>
      </dgm:t>
    </dgm:pt>
    <dgm:pt modelId="{223DC611-B81B-4A3E-BEE0-83817941689F}" type="parTrans" cxnId="{43359692-98A9-4526-BEB1-FCDCDD14D02C}">
      <dgm:prSet/>
      <dgm:spPr/>
      <dgm:t>
        <a:bodyPr/>
        <a:lstStyle/>
        <a:p>
          <a:endParaRPr lang="en-US"/>
        </a:p>
      </dgm:t>
    </dgm:pt>
    <dgm:pt modelId="{5EE32065-2947-48D8-A9C1-7DBA32BF2BFC}" type="sibTrans" cxnId="{43359692-98A9-4526-BEB1-FCDCDD14D02C}">
      <dgm:prSet/>
      <dgm:spPr/>
      <dgm:t>
        <a:bodyPr/>
        <a:lstStyle/>
        <a:p>
          <a:endParaRPr lang="en-US"/>
        </a:p>
      </dgm:t>
    </dgm:pt>
    <dgm:pt modelId="{3FE45746-E2AC-4EF4-A787-6FCDE0C1E13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Products</a:t>
          </a:r>
          <a:endParaRPr lang="en-US" dirty="0"/>
        </a:p>
      </dgm:t>
    </dgm:pt>
    <dgm:pt modelId="{84DC7785-C76D-40D7-838F-19CEF4A7C14E}" type="parTrans" cxnId="{057E8BAC-D17E-4109-A05F-6C882F9A96E8}">
      <dgm:prSet/>
      <dgm:spPr/>
      <dgm:t>
        <a:bodyPr/>
        <a:lstStyle/>
        <a:p>
          <a:endParaRPr lang="en-US"/>
        </a:p>
      </dgm:t>
    </dgm:pt>
    <dgm:pt modelId="{A4A96814-B674-401B-A1D7-E0F32627096F}" type="sibTrans" cxnId="{057E8BAC-D17E-4109-A05F-6C882F9A96E8}">
      <dgm:prSet/>
      <dgm:spPr/>
      <dgm:t>
        <a:bodyPr/>
        <a:lstStyle/>
        <a:p>
          <a:endParaRPr lang="en-US"/>
        </a:p>
      </dgm:t>
    </dgm:pt>
    <dgm:pt modelId="{06C137EB-97BA-4F1B-B610-6A7936511E7A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Categories</a:t>
          </a:r>
          <a:endParaRPr lang="en-US" dirty="0"/>
        </a:p>
      </dgm:t>
    </dgm:pt>
    <dgm:pt modelId="{56F8B73F-6024-4170-85ED-85D69B86227E}" type="parTrans" cxnId="{A8A3BEC9-DEFA-4F8F-9910-0D5DD0C668B6}">
      <dgm:prSet/>
      <dgm:spPr/>
      <dgm:t>
        <a:bodyPr/>
        <a:lstStyle/>
        <a:p>
          <a:endParaRPr lang="en-US"/>
        </a:p>
      </dgm:t>
    </dgm:pt>
    <dgm:pt modelId="{73615C87-2A2A-4B69-806D-08CDC7665DB4}" type="sibTrans" cxnId="{A8A3BEC9-DEFA-4F8F-9910-0D5DD0C668B6}">
      <dgm:prSet/>
      <dgm:spPr/>
      <dgm:t>
        <a:bodyPr/>
        <a:lstStyle/>
        <a:p>
          <a:endParaRPr lang="en-US"/>
        </a:p>
      </dgm:t>
    </dgm:pt>
    <dgm:pt modelId="{46087EE1-E129-43D5-A990-28AE20496B0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Taxes &amp; Ordering Rules</a:t>
          </a:r>
          <a:endParaRPr lang="en-US" dirty="0"/>
        </a:p>
      </dgm:t>
    </dgm:pt>
    <dgm:pt modelId="{3E97860F-B78F-439D-9B20-701EB57DCC46}" type="parTrans" cxnId="{E00C8673-BE34-4CA9-9744-DD7140194DED}">
      <dgm:prSet/>
      <dgm:spPr/>
      <dgm:t>
        <a:bodyPr/>
        <a:lstStyle/>
        <a:p>
          <a:endParaRPr lang="en-US"/>
        </a:p>
      </dgm:t>
    </dgm:pt>
    <dgm:pt modelId="{DA16AB59-04D7-448A-A085-61544088A569}" type="sibTrans" cxnId="{E00C8673-BE34-4CA9-9744-DD7140194DED}">
      <dgm:prSet/>
      <dgm:spPr/>
      <dgm:t>
        <a:bodyPr/>
        <a:lstStyle/>
        <a:p>
          <a:endParaRPr lang="en-US"/>
        </a:p>
      </dgm:t>
    </dgm:pt>
    <dgm:pt modelId="{D1EB0C4E-E6B8-4AEF-8100-1D72BD31D11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FE08FF6D-F49E-4902-A60F-FC312515B24A}" type="parTrans" cxnId="{29FEBC73-8956-4353-B092-33661F646591}">
      <dgm:prSet/>
      <dgm:spPr/>
      <dgm:t>
        <a:bodyPr/>
        <a:lstStyle/>
        <a:p>
          <a:endParaRPr lang="en-US"/>
        </a:p>
      </dgm:t>
    </dgm:pt>
    <dgm:pt modelId="{22C88FA8-885C-4FE4-B6BD-548567EF875B}" type="sibTrans" cxnId="{29FEBC73-8956-4353-B092-33661F64659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B1C6E4-E2E1-44C7-A83D-A33BCEF470FF}" type="pres">
      <dgm:prSet presAssocID="{D1EB0C4E-E6B8-4AEF-8100-1D72BD31D111}" presName="boxAndChildren" presStyleCnt="0"/>
      <dgm:spPr/>
    </dgm:pt>
    <dgm:pt modelId="{61606B05-F7C4-4EFC-9129-C338A054B423}" type="pres">
      <dgm:prSet presAssocID="{D1EB0C4E-E6B8-4AEF-8100-1D72BD31D111}" presName="parentTextBox" presStyleLbl="node1" presStyleIdx="0" presStyleCnt="6"/>
      <dgm:spPr/>
      <dgm:t>
        <a:bodyPr/>
        <a:lstStyle/>
        <a:p>
          <a:endParaRPr lang="en-US"/>
        </a:p>
      </dgm:t>
    </dgm:pt>
    <dgm:pt modelId="{6DAB7550-C1E0-46C7-9984-6F78D34B02C1}" type="pres">
      <dgm:prSet presAssocID="{DA16AB59-04D7-448A-A085-61544088A569}" presName="sp" presStyleCnt="0"/>
      <dgm:spPr/>
    </dgm:pt>
    <dgm:pt modelId="{7B712858-1D51-4EDC-9C99-E15DD6CBFFCD}" type="pres">
      <dgm:prSet presAssocID="{46087EE1-E129-43D5-A990-28AE20496B0E}" presName="arrowAndChildren" presStyleCnt="0"/>
      <dgm:spPr/>
    </dgm:pt>
    <dgm:pt modelId="{D54EC7E9-61DA-4346-9FD6-A15EBD50FA86}" type="pres">
      <dgm:prSet presAssocID="{46087EE1-E129-43D5-A990-28AE20496B0E}" presName="parentTextArrow" presStyleLbl="node1" presStyleIdx="1" presStyleCnt="6" custLinFactNeighborY="2388"/>
      <dgm:spPr/>
      <dgm:t>
        <a:bodyPr/>
        <a:lstStyle/>
        <a:p>
          <a:endParaRPr lang="en-US"/>
        </a:p>
      </dgm:t>
    </dgm:pt>
    <dgm:pt modelId="{0BFA8019-0029-4CCF-87D9-14FEAC256FD9}" type="pres">
      <dgm:prSet presAssocID="{73615C87-2A2A-4B69-806D-08CDC7665DB4}" presName="sp" presStyleCnt="0"/>
      <dgm:spPr/>
    </dgm:pt>
    <dgm:pt modelId="{218C1984-E982-4540-9F51-AC3A7909BA5C}" type="pres">
      <dgm:prSet presAssocID="{06C137EB-97BA-4F1B-B610-6A7936511E7A}" presName="arrowAndChildren" presStyleCnt="0"/>
      <dgm:spPr/>
    </dgm:pt>
    <dgm:pt modelId="{6D7ABB2B-75B1-4705-A80F-8A196209ACD2}" type="pres">
      <dgm:prSet presAssocID="{06C137EB-97BA-4F1B-B610-6A7936511E7A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056BC814-85E3-45A3-801C-D3CB275BAF34}" type="pres">
      <dgm:prSet presAssocID="{A4A96814-B674-401B-A1D7-E0F32627096F}" presName="sp" presStyleCnt="0"/>
      <dgm:spPr/>
    </dgm:pt>
    <dgm:pt modelId="{FEBB78FB-6C9C-462E-B6BB-E44A303F3745}" type="pres">
      <dgm:prSet presAssocID="{3FE45746-E2AC-4EF4-A787-6FCDE0C1E131}" presName="arrowAndChildren" presStyleCnt="0"/>
      <dgm:spPr/>
    </dgm:pt>
    <dgm:pt modelId="{7CC82A11-F0EC-4664-80B2-B80654112084}" type="pres">
      <dgm:prSet presAssocID="{3FE45746-E2AC-4EF4-A787-6FCDE0C1E131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6F789F20-F802-4447-8324-7F4CEB659907}" type="pres">
      <dgm:prSet presAssocID="{5EE32065-2947-48D8-A9C1-7DBA32BF2BFC}" presName="sp" presStyleCnt="0"/>
      <dgm:spPr/>
    </dgm:pt>
    <dgm:pt modelId="{39658A4F-5B0B-4826-B295-3429020D96C3}" type="pres">
      <dgm:prSet presAssocID="{ADE161F3-F647-4D28-A0BA-18CD3C7AB7EF}" presName="arrowAndChildren" presStyleCnt="0"/>
      <dgm:spPr/>
    </dgm:pt>
    <dgm:pt modelId="{80D71D8E-1446-4994-88F7-8ADF687FCBE5}" type="pres">
      <dgm:prSet presAssocID="{ADE161F3-F647-4D28-A0BA-18CD3C7AB7EF}" presName="parentTextArrow" presStyleLbl="node1" presStyleIdx="4" presStyleCnt="6" custLinFactNeighborY="-137"/>
      <dgm:spPr/>
      <dgm:t>
        <a:bodyPr/>
        <a:lstStyle/>
        <a:p>
          <a:endParaRPr lang="en-US"/>
        </a:p>
      </dgm:t>
    </dgm:pt>
    <dgm:pt modelId="{FD7E7E5D-F60C-4E5E-A0F6-BA7D980D233F}" type="pres">
      <dgm:prSet presAssocID="{1B8510BC-A60B-4B90-9A25-0CC0858D616F}" presName="sp" presStyleCnt="0"/>
      <dgm:spPr/>
    </dgm:pt>
    <dgm:pt modelId="{CA6D398A-6F86-44DA-B0B6-4C91094CFBDE}" type="pres">
      <dgm:prSet presAssocID="{AE0C536B-CDB6-4311-9F0E-FAD92AF67D12}" presName="arrowAndChildren" presStyleCnt="0"/>
      <dgm:spPr/>
    </dgm:pt>
    <dgm:pt modelId="{A7A46E79-4AB4-4DE6-A42A-8DEDC330FCE4}" type="pres">
      <dgm:prSet presAssocID="{AE0C536B-CDB6-4311-9F0E-FAD92AF67D12}" presName="parentTextArrow" presStyleLbl="node1" presStyleIdx="5" presStyleCnt="6" custLinFactNeighborY="2651"/>
      <dgm:spPr/>
      <dgm:t>
        <a:bodyPr/>
        <a:lstStyle/>
        <a:p>
          <a:endParaRPr lang="en-US"/>
        </a:p>
      </dgm:t>
    </dgm:pt>
  </dgm:ptLst>
  <dgm:cxnLst>
    <dgm:cxn modelId="{ABBF7FAC-E2CD-4FD6-81A1-C3568304BB1C}" type="presOf" srcId="{D1EB0C4E-E6B8-4AEF-8100-1D72BD31D111}" destId="{61606B05-F7C4-4EFC-9129-C338A054B423}" srcOrd="0" destOrd="0" presId="urn:microsoft.com/office/officeart/2005/8/layout/process4"/>
    <dgm:cxn modelId="{1A14A0EE-6CE9-4DE2-91F2-63F6983FCF96}" srcId="{9E41FC3B-0967-43F2-95F5-3194B06BDF89}" destId="{AE0C536B-CDB6-4311-9F0E-FAD92AF67D12}" srcOrd="0" destOrd="0" parTransId="{366F11C4-CBEF-4EFE-BA9C-FB84C3819820}" sibTransId="{1B8510BC-A60B-4B90-9A25-0CC0858D616F}"/>
    <dgm:cxn modelId="{057E8BAC-D17E-4109-A05F-6C882F9A96E8}" srcId="{9E41FC3B-0967-43F2-95F5-3194B06BDF89}" destId="{3FE45746-E2AC-4EF4-A787-6FCDE0C1E131}" srcOrd="2" destOrd="0" parTransId="{84DC7785-C76D-40D7-838F-19CEF4A7C14E}" sibTransId="{A4A96814-B674-401B-A1D7-E0F32627096F}"/>
    <dgm:cxn modelId="{C599A7ED-E3DB-47C0-BEB2-C1873642F220}" type="presOf" srcId="{06C137EB-97BA-4F1B-B610-6A7936511E7A}" destId="{6D7ABB2B-75B1-4705-A80F-8A196209ACD2}" srcOrd="0" destOrd="0" presId="urn:microsoft.com/office/officeart/2005/8/layout/process4"/>
    <dgm:cxn modelId="{519502F5-2E41-4177-86F8-23AE79745274}" type="presOf" srcId="{AE0C536B-CDB6-4311-9F0E-FAD92AF67D12}" destId="{A7A46E79-4AB4-4DE6-A42A-8DEDC330FCE4}" srcOrd="0" destOrd="0" presId="urn:microsoft.com/office/officeart/2005/8/layout/process4"/>
    <dgm:cxn modelId="{2A450E3F-D731-4E64-A6F3-6F46A869A346}" type="presOf" srcId="{3FE45746-E2AC-4EF4-A787-6FCDE0C1E131}" destId="{7CC82A11-F0EC-4664-80B2-B80654112084}" srcOrd="0" destOrd="0" presId="urn:microsoft.com/office/officeart/2005/8/layout/process4"/>
    <dgm:cxn modelId="{1357AB28-C9A4-454B-B9C4-6D7F90709736}" type="presOf" srcId="{46087EE1-E129-43D5-A990-28AE20496B0E}" destId="{D54EC7E9-61DA-4346-9FD6-A15EBD50FA86}" srcOrd="0" destOrd="0" presId="urn:microsoft.com/office/officeart/2005/8/layout/process4"/>
    <dgm:cxn modelId="{A8A3BEC9-DEFA-4F8F-9910-0D5DD0C668B6}" srcId="{9E41FC3B-0967-43F2-95F5-3194B06BDF89}" destId="{06C137EB-97BA-4F1B-B610-6A7936511E7A}" srcOrd="3" destOrd="0" parTransId="{56F8B73F-6024-4170-85ED-85D69B86227E}" sibTransId="{73615C87-2A2A-4B69-806D-08CDC7665DB4}"/>
    <dgm:cxn modelId="{43359692-98A9-4526-BEB1-FCDCDD14D02C}" srcId="{9E41FC3B-0967-43F2-95F5-3194B06BDF89}" destId="{ADE161F3-F647-4D28-A0BA-18CD3C7AB7EF}" srcOrd="1" destOrd="0" parTransId="{223DC611-B81B-4A3E-BEE0-83817941689F}" sibTransId="{5EE32065-2947-48D8-A9C1-7DBA32BF2BFC}"/>
    <dgm:cxn modelId="{BA896D79-F698-48EA-ACC9-00BBAB978F20}" type="presOf" srcId="{9E41FC3B-0967-43F2-95F5-3194B06BDF89}" destId="{E7F16081-A528-4703-9F21-FF610635E9D2}" srcOrd="0" destOrd="0" presId="urn:microsoft.com/office/officeart/2005/8/layout/process4"/>
    <dgm:cxn modelId="{E00C8673-BE34-4CA9-9744-DD7140194DED}" srcId="{9E41FC3B-0967-43F2-95F5-3194B06BDF89}" destId="{46087EE1-E129-43D5-A990-28AE20496B0E}" srcOrd="4" destOrd="0" parTransId="{3E97860F-B78F-439D-9B20-701EB57DCC46}" sibTransId="{DA16AB59-04D7-448A-A085-61544088A569}"/>
    <dgm:cxn modelId="{29FEBC73-8956-4353-B092-33661F646591}" srcId="{9E41FC3B-0967-43F2-95F5-3194B06BDF89}" destId="{D1EB0C4E-E6B8-4AEF-8100-1D72BD31D111}" srcOrd="5" destOrd="0" parTransId="{FE08FF6D-F49E-4902-A60F-FC312515B24A}" sibTransId="{22C88FA8-885C-4FE4-B6BD-548567EF875B}"/>
    <dgm:cxn modelId="{A1BE2177-5ECC-4E70-A8C3-D71ED459257A}" type="presOf" srcId="{ADE161F3-F647-4D28-A0BA-18CD3C7AB7EF}" destId="{80D71D8E-1446-4994-88F7-8ADF687FCBE5}" srcOrd="0" destOrd="0" presId="urn:microsoft.com/office/officeart/2005/8/layout/process4"/>
    <dgm:cxn modelId="{D45F5C49-8F39-4F42-A258-2AF42896E183}" type="presParOf" srcId="{E7F16081-A528-4703-9F21-FF610635E9D2}" destId="{83B1C6E4-E2E1-44C7-A83D-A33BCEF470FF}" srcOrd="0" destOrd="0" presId="urn:microsoft.com/office/officeart/2005/8/layout/process4"/>
    <dgm:cxn modelId="{0FA423D8-285E-4C6D-913B-2BDBCA58D5B8}" type="presParOf" srcId="{83B1C6E4-E2E1-44C7-A83D-A33BCEF470FF}" destId="{61606B05-F7C4-4EFC-9129-C338A054B423}" srcOrd="0" destOrd="0" presId="urn:microsoft.com/office/officeart/2005/8/layout/process4"/>
    <dgm:cxn modelId="{949F60A7-0A5B-4FF2-B622-AB2DA73CEEB1}" type="presParOf" srcId="{E7F16081-A528-4703-9F21-FF610635E9D2}" destId="{6DAB7550-C1E0-46C7-9984-6F78D34B02C1}" srcOrd="1" destOrd="0" presId="urn:microsoft.com/office/officeart/2005/8/layout/process4"/>
    <dgm:cxn modelId="{689414FC-EC70-45D4-A328-C5852E995C02}" type="presParOf" srcId="{E7F16081-A528-4703-9F21-FF610635E9D2}" destId="{7B712858-1D51-4EDC-9C99-E15DD6CBFFCD}" srcOrd="2" destOrd="0" presId="urn:microsoft.com/office/officeart/2005/8/layout/process4"/>
    <dgm:cxn modelId="{B19BF2CD-CDAF-47CC-B947-188DD86C9690}" type="presParOf" srcId="{7B712858-1D51-4EDC-9C99-E15DD6CBFFCD}" destId="{D54EC7E9-61DA-4346-9FD6-A15EBD50FA86}" srcOrd="0" destOrd="0" presId="urn:microsoft.com/office/officeart/2005/8/layout/process4"/>
    <dgm:cxn modelId="{3C61173D-3B2E-4FA6-8CA7-2E54DBAE6719}" type="presParOf" srcId="{E7F16081-A528-4703-9F21-FF610635E9D2}" destId="{0BFA8019-0029-4CCF-87D9-14FEAC256FD9}" srcOrd="3" destOrd="0" presId="urn:microsoft.com/office/officeart/2005/8/layout/process4"/>
    <dgm:cxn modelId="{0866D1B8-018B-4EDC-9EF5-68577CC53764}" type="presParOf" srcId="{E7F16081-A528-4703-9F21-FF610635E9D2}" destId="{218C1984-E982-4540-9F51-AC3A7909BA5C}" srcOrd="4" destOrd="0" presId="urn:microsoft.com/office/officeart/2005/8/layout/process4"/>
    <dgm:cxn modelId="{ECC2DBD5-8ECB-4328-BE27-CFC8AD499104}" type="presParOf" srcId="{218C1984-E982-4540-9F51-AC3A7909BA5C}" destId="{6D7ABB2B-75B1-4705-A80F-8A196209ACD2}" srcOrd="0" destOrd="0" presId="urn:microsoft.com/office/officeart/2005/8/layout/process4"/>
    <dgm:cxn modelId="{CA3BDD55-4CC1-4A43-8CA1-CBE569D05BF0}" type="presParOf" srcId="{E7F16081-A528-4703-9F21-FF610635E9D2}" destId="{056BC814-85E3-45A3-801C-D3CB275BAF34}" srcOrd="5" destOrd="0" presId="urn:microsoft.com/office/officeart/2005/8/layout/process4"/>
    <dgm:cxn modelId="{B1127ED0-7812-429C-B66B-2C0A35BCC995}" type="presParOf" srcId="{E7F16081-A528-4703-9F21-FF610635E9D2}" destId="{FEBB78FB-6C9C-462E-B6BB-E44A303F3745}" srcOrd="6" destOrd="0" presId="urn:microsoft.com/office/officeart/2005/8/layout/process4"/>
    <dgm:cxn modelId="{C62664C7-1AAA-455F-BB18-F3C1DEA2D6A0}" type="presParOf" srcId="{FEBB78FB-6C9C-462E-B6BB-E44A303F3745}" destId="{7CC82A11-F0EC-4664-80B2-B80654112084}" srcOrd="0" destOrd="0" presId="urn:microsoft.com/office/officeart/2005/8/layout/process4"/>
    <dgm:cxn modelId="{305D0552-EA7A-43FA-A469-54091033B070}" type="presParOf" srcId="{E7F16081-A528-4703-9F21-FF610635E9D2}" destId="{6F789F20-F802-4447-8324-7F4CEB659907}" srcOrd="7" destOrd="0" presId="urn:microsoft.com/office/officeart/2005/8/layout/process4"/>
    <dgm:cxn modelId="{27B8A90C-D7C1-4151-93CA-D46CB3250831}" type="presParOf" srcId="{E7F16081-A528-4703-9F21-FF610635E9D2}" destId="{39658A4F-5B0B-4826-B295-3429020D96C3}" srcOrd="8" destOrd="0" presId="urn:microsoft.com/office/officeart/2005/8/layout/process4"/>
    <dgm:cxn modelId="{FC139AA5-0F13-4BD3-834F-B0B44A862603}" type="presParOf" srcId="{39658A4F-5B0B-4826-B295-3429020D96C3}" destId="{80D71D8E-1446-4994-88F7-8ADF687FCBE5}" srcOrd="0" destOrd="0" presId="urn:microsoft.com/office/officeart/2005/8/layout/process4"/>
    <dgm:cxn modelId="{94CFBD30-4079-413E-93C2-BB83613B70A3}" type="presParOf" srcId="{E7F16081-A528-4703-9F21-FF610635E9D2}" destId="{FD7E7E5D-F60C-4E5E-A0F6-BA7D980D233F}" srcOrd="9" destOrd="0" presId="urn:microsoft.com/office/officeart/2005/8/layout/process4"/>
    <dgm:cxn modelId="{C50256ED-FF3E-462E-A260-052BC5B3A068}" type="presParOf" srcId="{E7F16081-A528-4703-9F21-FF610635E9D2}" destId="{CA6D398A-6F86-44DA-B0B6-4C91094CFBDE}" srcOrd="10" destOrd="0" presId="urn:microsoft.com/office/officeart/2005/8/layout/process4"/>
    <dgm:cxn modelId="{9C13CCCF-2143-424A-9F7F-F9F2FE78D939}" type="presParOf" srcId="{CA6D398A-6F86-44DA-B0B6-4C91094CFBDE}" destId="{A7A46E79-4AB4-4DE6-A42A-8DEDC330FCE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E18E2100-8DFE-4C43-9F44-13AD57903E6A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AB9879AD-FF2E-4BC3-B7F1-6E1C688B4E0B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37E1FD97-0CC9-430A-A1C2-4535205A1F56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13F1D08D-AE62-43CC-B687-81878D307DD3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F31DBD4F-D68C-4EC2-814B-CD97EB7412D5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E18E2100-8DFE-4C43-9F44-13AD57903E6A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AB9879AD-FF2E-4BC3-B7F1-6E1C688B4E0B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37E1FD97-0CC9-430A-A1C2-4535205A1F56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13F1D08D-AE62-43CC-B687-81878D307DD3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F31DBD4F-D68C-4EC2-814B-CD97EB7412D5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E18E2100-8DFE-4C43-9F44-13AD57903E6A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AB9879AD-FF2E-4BC3-B7F1-6E1C688B4E0B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37E1FD97-0CC9-430A-A1C2-4535205A1F56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13F1D08D-AE62-43CC-B687-81878D307DD3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F31DBD4F-D68C-4EC2-814B-CD97EB7412D5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E18E2100-8DFE-4C43-9F44-13AD57903E6A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AB9879AD-FF2E-4BC3-B7F1-6E1C688B4E0B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37E1FD97-0CC9-430A-A1C2-4535205A1F56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13F1D08D-AE62-43CC-B687-81878D307DD3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F31DBD4F-D68C-4EC2-814B-CD97EB7412D5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E18E2100-8DFE-4C43-9F44-13AD57903E6A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AB9879AD-FF2E-4BC3-B7F1-6E1C688B4E0B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37E1FD97-0CC9-430A-A1C2-4535205A1F56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13F1D08D-AE62-43CC-B687-81878D307DD3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F31DBD4F-D68C-4EC2-814B-CD97EB7412D5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E18E2100-8DFE-4C43-9F44-13AD57903E6A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AB9879AD-FF2E-4BC3-B7F1-6E1C688B4E0B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37E1FD97-0CC9-430A-A1C2-4535205A1F56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13F1D08D-AE62-43CC-B687-81878D307DD3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F31DBD4F-D68C-4EC2-814B-CD97EB7412D5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06B05-F7C4-4EFC-9129-C338A054B423}">
      <dsp:nvSpPr>
        <dsp:cNvPr id="0" name=""/>
        <dsp:cNvSpPr/>
      </dsp:nvSpPr>
      <dsp:spPr>
        <a:xfrm>
          <a:off x="0" y="2743586"/>
          <a:ext cx="2057400" cy="360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Publishing</a:t>
          </a:r>
          <a:endParaRPr lang="en-US" sz="1200" kern="1200" dirty="0"/>
        </a:p>
      </dsp:txBody>
      <dsp:txXfrm>
        <a:off x="0" y="2743586"/>
        <a:ext cx="2057400" cy="360094"/>
      </dsp:txXfrm>
    </dsp:sp>
    <dsp:sp modelId="{D54EC7E9-61DA-4346-9FD6-A15EBD50FA86}">
      <dsp:nvSpPr>
        <dsp:cNvPr id="0" name=""/>
        <dsp:cNvSpPr/>
      </dsp:nvSpPr>
      <dsp:spPr>
        <a:xfrm rot="10800000">
          <a:off x="0" y="2208388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Taxes &amp; Ordering Rules</a:t>
          </a:r>
          <a:endParaRPr lang="en-US" sz="1200" kern="1200" dirty="0"/>
        </a:p>
      </dsp:txBody>
      <dsp:txXfrm rot="10800000">
        <a:off x="0" y="2208388"/>
        <a:ext cx="2057400" cy="359859"/>
      </dsp:txXfrm>
    </dsp:sp>
    <dsp:sp modelId="{6D7ABB2B-75B1-4705-A80F-8A196209ACD2}">
      <dsp:nvSpPr>
        <dsp:cNvPr id="0" name=""/>
        <dsp:cNvSpPr/>
      </dsp:nvSpPr>
      <dsp:spPr>
        <a:xfrm rot="10800000">
          <a:off x="0" y="1646739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Categories</a:t>
          </a:r>
          <a:endParaRPr lang="en-US" sz="1200" kern="1200" dirty="0"/>
        </a:p>
      </dsp:txBody>
      <dsp:txXfrm rot="10800000">
        <a:off x="0" y="1646739"/>
        <a:ext cx="2057400" cy="359859"/>
      </dsp:txXfrm>
    </dsp:sp>
    <dsp:sp modelId="{7CC82A11-F0EC-4664-80B2-B80654112084}">
      <dsp:nvSpPr>
        <dsp:cNvPr id="0" name=""/>
        <dsp:cNvSpPr/>
      </dsp:nvSpPr>
      <dsp:spPr>
        <a:xfrm rot="10800000">
          <a:off x="0" y="1098316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Products</a:t>
          </a:r>
          <a:endParaRPr lang="en-US" sz="1200" kern="1200" dirty="0"/>
        </a:p>
      </dsp:txBody>
      <dsp:txXfrm rot="10800000">
        <a:off x="0" y="1098316"/>
        <a:ext cx="2057400" cy="359859"/>
      </dsp:txXfrm>
    </dsp:sp>
    <dsp:sp modelId="{80D71D8E-1446-4994-88F7-8ADF687FCBE5}">
      <dsp:nvSpPr>
        <dsp:cNvPr id="0" name=""/>
        <dsp:cNvSpPr/>
      </dsp:nvSpPr>
      <dsp:spPr>
        <a:xfrm rot="10800000">
          <a:off x="0" y="549133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Writing Copy</a:t>
          </a:r>
          <a:endParaRPr lang="en-US" sz="1200" kern="1200" dirty="0"/>
        </a:p>
      </dsp:txBody>
      <dsp:txXfrm rot="10800000">
        <a:off x="0" y="549133"/>
        <a:ext cx="2057400" cy="359859"/>
      </dsp:txXfrm>
    </dsp:sp>
    <dsp:sp modelId="{A7A46E79-4AB4-4DE6-A42A-8DEDC330FCE4}">
      <dsp:nvSpPr>
        <dsp:cNvPr id="0" name=""/>
        <dsp:cNvSpPr/>
      </dsp:nvSpPr>
      <dsp:spPr>
        <a:xfrm rot="10800000">
          <a:off x="0" y="16150"/>
          <a:ext cx="2057400" cy="553825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Webinar 4 Review</a:t>
          </a:r>
          <a:endParaRPr lang="en-US" sz="1200" kern="1200" dirty="0"/>
        </a:p>
      </dsp:txBody>
      <dsp:txXfrm rot="10800000">
        <a:off x="0" y="16150"/>
        <a:ext cx="2057400" cy="359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A8B438-7FD7-42C8-AB84-DF930719018E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7CA458-936A-489A-BFCA-5FCCC4CE43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6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CFBD7F-9E16-44FD-82AE-90480E20FABE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9A258-DC2A-4574-9F92-A534A5E1AD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31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D997A-E730-43E9-A530-7173BA7B6000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F6898-ABBB-4756-9D84-D55A75420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C2E19D-DF27-4E89-AEDA-10BF72BC7929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DC39A-DA30-4568-96E6-1010D183F7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0679F2-C2D2-4E53-A2AC-1167C8C5EC2E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2D859-8804-48B0-B1A1-284CCCE27E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6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DF4FB-A87D-4B84-BE9B-3B5931ADFD12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ABD09-F2E5-4785-AC1C-537B43BD9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C7FA80-F08A-4B50-AE60-B8375AB90FD9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F59A7-194D-4EF2-A2C6-53AC2557A5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748E6-7B01-498B-A25B-8439DC0924E6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5F45B-15EF-4DFB-BD46-17A6FD0AA6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5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B8F8F-204D-47B4-9907-D624AE6B63D4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F3F6B-CB4F-48D2-985E-55646BBAB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BB0C7C-9568-4B2B-9D04-1B58AC1A3884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2A4EE-62EF-4ADC-8D5A-BD5C43977C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10289E-1CA6-48C8-8D77-B21C50F8E509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F03A-7EC4-4CF1-8CBD-23F8A39E1F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0E4E4-41C2-4237-944B-795D0D4F3192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C0BA0-FBD0-47E7-8724-C6DAFCF322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DC0255-88F6-47B4-9A75-7D9E408EC45B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E170-7FC8-4103-B93D-C837DDA0F0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DE2185C-D9C9-4E75-A197-88713376166C}" type="datetime1">
              <a:rPr lang="en-US"/>
              <a:pPr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5653EB0-636B-4FA3-BD33-991BD086B4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diagramLayout" Target="../diagrams/layout5.xml"/><Relationship Id="rId7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CREX_INTRO_SCRN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1974" y="1600200"/>
            <a:ext cx="5457825" cy="1015663"/>
          </a:xfrm>
          <a:prstGeom prst="rect">
            <a:avLst/>
          </a:prstGeom>
          <a:noFill/>
          <a:ln>
            <a:noFill/>
          </a:ln>
          <a:effectLst>
            <a:outerShdw blurRad="254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Welcome Back</a:t>
            </a:r>
          </a:p>
        </p:txBody>
      </p:sp>
      <p:sp>
        <p:nvSpPr>
          <p:cNvPr id="2" name="Rectangle 1"/>
          <p:cNvSpPr/>
          <p:nvPr/>
        </p:nvSpPr>
        <p:spPr>
          <a:xfrm>
            <a:off x="800100" y="2647950"/>
            <a:ext cx="7543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Lab </a:t>
            </a:r>
            <a:r>
              <a:rPr lang="en-US" sz="4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5- </a:t>
            </a:r>
          </a:p>
          <a:p>
            <a:pPr algn="ctr">
              <a:defRPr/>
            </a:pPr>
            <a:r>
              <a:rPr lang="en-US" sz="4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Ecommerce &amp; Tips for Selling Products Online</a:t>
            </a:r>
            <a:endParaRPr lang="en-US" sz="4400" dirty="0">
              <a:solidFill>
                <a:schemeClr val="bg1"/>
              </a:solidFill>
              <a:latin typeface="HelveticaNeueLT Std Lt Cn"/>
              <a:ea typeface="ＭＳ Ｐゴシック" charset="-128"/>
              <a:cs typeface="HelveticaNeueLT Std Lt C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Lab 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808278"/>
            <a:ext cx="3657600" cy="3477875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>
                <a:latin typeface="HelveticaNeueLT Std Lt Cn"/>
                <a:ea typeface="ＭＳ Ｐゴシック" pitchFamily="-108" charset="-128"/>
                <a:cs typeface="ＭＳ Ｐゴシック"/>
              </a:rPr>
              <a:t>Expectations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Chat Support Available During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Webinars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Knowing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Your </a:t>
            </a: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Resources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Webinar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Process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953000" y="1219201"/>
            <a:ext cx="3733800" cy="2608406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Facebook </a:t>
            </a:r>
            <a:r>
              <a:rPr lang="en-US" sz="2800" b="1" dirty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Support</a:t>
            </a:r>
            <a:endParaRPr lang="en-US" sz="32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Search: Crexendo UP Website Competition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b="1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Online Resources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up.Crexendo.com/</a:t>
            </a:r>
            <a:r>
              <a:rPr lang="en-US" sz="2000" dirty="0" err="1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unr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</a:t>
            </a: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152400" y="178594"/>
            <a:ext cx="6477000" cy="368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r>
              <a:rPr lang="en-US" sz="2000" b="1" dirty="0">
                <a:latin typeface="+mn-lt"/>
                <a:ea typeface="ＭＳ Ｐゴシック" pitchFamily="-108" charset="-128"/>
                <a:cs typeface="ＭＳ Ｐゴシック"/>
              </a:rPr>
              <a:t>Live presentation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Attendees are muted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Type your questions in the “Questions” window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Questions answered live or via chat </a:t>
            </a:r>
            <a:r>
              <a:rPr lang="en-US" sz="2000" dirty="0" smtClean="0">
                <a:latin typeface="+mn-lt"/>
                <a:ea typeface="ＭＳ Ｐゴシック" pitchFamily="-108" charset="-128"/>
                <a:cs typeface="ＭＳ Ｐゴシック"/>
              </a:rPr>
              <a:t>reply</a:t>
            </a:r>
            <a:endParaRPr lang="en-US" sz="2000" dirty="0">
              <a:latin typeface="+mn-lt"/>
              <a:ea typeface="ＭＳ Ｐゴシック" pitchFamily="-108" charset="-128"/>
              <a:cs typeface="ＭＳ Ｐゴシック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34225" r="6468" b="3645"/>
          <a:stretch>
            <a:fillRect/>
          </a:stretch>
        </p:blipFill>
        <p:spPr bwMode="auto">
          <a:xfrm>
            <a:off x="6553200" y="628650"/>
            <a:ext cx="2514600" cy="398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Down Arrow 9"/>
          <p:cNvSpPr/>
          <p:nvPr/>
        </p:nvSpPr>
        <p:spPr>
          <a:xfrm>
            <a:off x="4038600" y="1600200"/>
            <a:ext cx="2743200" cy="800100"/>
          </a:xfrm>
          <a:prstGeom prst="curvedDownArrow">
            <a:avLst/>
          </a:prstGeom>
          <a:solidFill>
            <a:srgbClr val="CE8455"/>
          </a:solidFill>
          <a:ln>
            <a:solidFill>
              <a:srgbClr val="B569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0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egapho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8800" y="438150"/>
            <a:ext cx="4775200" cy="3581400"/>
          </a:xfrm>
          <a:prstGeom prst="rect">
            <a:avLst/>
          </a:prstGeom>
        </p:spPr>
      </p:pic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	Review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801167789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871835"/>
            <a:ext cx="632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SEO Keyword Map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Writing Copy 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What Search Engines Want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What Visitors Want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Domain Research and Registration</a:t>
            </a:r>
          </a:p>
        </p:txBody>
      </p:sp>
    </p:spTree>
    <p:extLst>
      <p:ext uri="{BB962C8B-B14F-4D97-AF65-F5344CB8AC3E}">
        <p14:creationId xmlns:p14="http://schemas.microsoft.com/office/powerpoint/2010/main" val="29402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25169822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28650"/>
            <a:ext cx="1390650" cy="4019550"/>
          </a:xfrm>
          <a:prstGeom prst="rect">
            <a:avLst/>
          </a:prstGeom>
          <a:noFill/>
          <a:ln>
            <a:noFill/>
          </a:ln>
          <a:effectLst>
            <a:glow rad="8255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48200" y="941249"/>
            <a:ext cx="457729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Make your text “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Skimmable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”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0531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785521277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3581400" y="86359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Where are the goods?</a:t>
            </a:r>
          </a:p>
          <a:p>
            <a:pPr>
              <a:buFont typeface="Courier New" pitchFamily="49" charset="0"/>
              <a:buChar char="o"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Adding a product </a:t>
            </a:r>
          </a:p>
          <a:p>
            <a:pPr>
              <a:buFont typeface="Courier New" pitchFamily="49" charset="0"/>
              <a:buChar char="o"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Uploading list by Spreadsheet</a:t>
            </a:r>
          </a:p>
          <a:p>
            <a:pPr>
              <a:buFont typeface="Courier New" pitchFamily="49" charset="0"/>
              <a:buChar char="o"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Price$</a:t>
            </a:r>
          </a:p>
          <a:p>
            <a:pPr>
              <a:buFont typeface="Courier New" pitchFamily="49" charset="0"/>
              <a:buChar char="o"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What are SKU doing?</a:t>
            </a:r>
          </a:p>
        </p:txBody>
      </p:sp>
    </p:spTree>
    <p:extLst>
      <p:ext uri="{BB962C8B-B14F-4D97-AF65-F5344CB8AC3E}">
        <p14:creationId xmlns:p14="http://schemas.microsoft.com/office/powerpoint/2010/main" val="238199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636266523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3600450" y="742950"/>
            <a:ext cx="3762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79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Categories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889480" y="1885950"/>
            <a:ext cx="42545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Why/What/Whom/Where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Sorting Products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Creating Categories and sub 	categories.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pic>
        <p:nvPicPr>
          <p:cNvPr id="9" name="Picture 8" descr="sorti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57475" y="2293918"/>
            <a:ext cx="1885950" cy="241935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3081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426966395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58200" y="723900"/>
            <a:ext cx="56464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lahansen\Downloads\MM90030347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3508086"/>
            <a:ext cx="1219200" cy="1108364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048000" y="1554619"/>
            <a:ext cx="4933145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Uncle Sam- Getting Taxes Linked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Adding Coupons into your site 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688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544687485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6" name="Picture 5" descr="almost ther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46213" y="819150"/>
            <a:ext cx="2038324" cy="3028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6730770" y="2571750"/>
            <a:ext cx="205376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Almost There</a:t>
            </a:r>
            <a:endParaRPr lang="en-US" sz="2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4600" y="1617643"/>
            <a:ext cx="403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Back Up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Publish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Restoring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973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5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023478259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6" name="Picture 2" descr="C:\Users\lahansen\AppData\Local\Microsoft\Windows\Temporary Internet Files\Content.IE5\SCXOX0HH\MC900439831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95300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733800" y="2792909"/>
            <a:ext cx="25378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Answers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14800" y="1504950"/>
            <a:ext cx="3810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Questions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8486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7&quot;&gt;&lt;property id=&quot;20148&quot; value=&quot;5&quot;/&gt;&lt;property id=&quot;20300&quot; value=&quot;Slide 12 - &amp;quot;How Google Changed Paid Search&amp;quot;&quot;/&gt;&lt;property id=&quot;20307&quot; value=&quot;270&quot;/&gt;&lt;/object&gt;&lt;object type=&quot;3&quot; unique_id=&quot;10038&quot;&gt;&lt;property id=&quot;20148&quot; value=&quot;5&quot;/&gt;&lt;property id=&quot;20300&quot; value=&quot;Slide 13 - &amp;quot;An Over-Simplified Example&amp;#x0D;&amp;#x0A;Scenario A&amp;quot;&quot;/&gt;&lt;property id=&quot;20307&quot; value=&quot;271&quot;/&gt;&lt;/object&gt;&lt;object type=&quot;3&quot; unique_id=&quot;10039&quot;&gt;&lt;property id=&quot;20148&quot; value=&quot;5&quot;/&gt;&lt;property id=&quot;20300&quot; value=&quot;Slide 14 - &amp;quot;An Over-Simplified Example&amp;#x0D;&amp;#x0A;Scenario B – Raising Bid&amp;quot;&quot;/&gt;&lt;property id=&quot;20307&quot; value=&quot;298&quot;/&gt;&lt;/object&gt;&lt;object type=&quot;3&quot; unique_id=&quot;10040&quot;&gt;&lt;property id=&quot;20148&quot; value=&quot;5&quot;/&gt;&lt;property id=&quot;20300&quot; value=&quot;Slide 15 - &amp;quot;An Over-Simplified Example&amp;#x0D;&amp;#x0A;Scenario C – Improves CTR&amp;quot;&quot;/&gt;&lt;property id=&quot;20307&quot; value=&quot;299&quot;/&gt;&lt;/object&gt;&lt;object type=&quot;3&quot; unique_id=&quot;10330&quot;&gt;&lt;property id=&quot;20148&quot; value=&quot;5&quot;/&gt;&lt;property id=&quot;20300&quot; value=&quot;Slide 4 - &amp;quot;Web Marketing Strategy Overview&amp;#x0D;&amp;#x0A;&amp;#x0D;&amp;#x0A;Lead Gen &amp;amp; eCommerce&amp;quot;&quot;/&gt;&lt;property id=&quot;20307&quot; value=&quot;303&quot;/&gt;&lt;/object&gt;&lt;object type=&quot;3&quot; unique_id=&quot;10657&quot;&gt;&lt;property id=&quot;20148&quot; value=&quot;5&quot;/&gt;&lt;property id=&quot;20300&quot; value=&quot;Slide 9&quot;/&gt;&lt;property id=&quot;20307&quot; value=&quot;309&quot;/&gt;&lt;/object&gt;&lt;object type=&quot;3&quot; unique_id=&quot;10755&quot;&gt;&lt;property id=&quot;20148&quot; value=&quot;5&quot;/&gt;&lt;property id=&quot;20300&quot; value=&quot;Slide 1 - &amp;quot;Growing Your Business &amp;#x0D;&amp;#x0A;With The Web&amp;quot;&quot;/&gt;&lt;property id=&quot;20307&quot; value=&quot;327&quot;/&gt;&lt;/object&gt;&lt;object type=&quot;3&quot; unique_id=&quot;10756&quot;&gt;&lt;property id=&quot;20148&quot; value=&quot;5&quot;/&gt;&lt;property id=&quot;20300&quot; value=&quot;Slide 2 - &amp;quot;About Crexendo&amp;quot;&quot;/&gt;&lt;property id=&quot;20307&quot; value=&quot;328&quot;/&gt;&lt;/object&gt;&lt;object type=&quot;3&quot; unique_id=&quot;10757&quot;&gt;&lt;property id=&quot;20148&quot; value=&quot;5&quot;/&gt;&lt;property id=&quot;20300&quot; value=&quot;Slide 3 - &amp;quot;4 Ingredients for Success on the Web&amp;quot;&quot;/&gt;&lt;property id=&quot;20307&quot; value=&quot;311&quot;/&gt;&lt;/object&gt;&lt;object type=&quot;3&quot; unique_id=&quot;10758&quot;&gt;&lt;property id=&quot;20148&quot; value=&quot;5&quot;/&gt;&lt;property id=&quot;20300&quot; value=&quot;Slide 5 - &amp;quot;Web Marketing Strategy - Accurate Analytics&amp;#x0D;&amp;#x0A;&amp;#x0D;&amp;#x0A;Lead Gen &amp;amp; eCommerce&amp;quot;&quot;/&gt;&lt;property id=&quot;20307&quot; value=&quot;312&quot;/&gt;&lt;/object&gt;&lt;object type=&quot;3&quot; unique_id=&quot;10759&quot;&gt;&lt;property id=&quot;20148&quot; value=&quot;5&quot;/&gt;&lt;property id=&quot;20300&quot; value=&quot;Slide 6&quot;/&gt;&lt;property id=&quot;20307&quot; value=&quot;313&quot;/&gt;&lt;/object&gt;&lt;object type=&quot;3&quot; unique_id=&quot;10760&quot;&gt;&lt;property id=&quot;20148&quot; value=&quot;5&quot;/&gt;&lt;property id=&quot;20300&quot; value=&quot;Slide 7 - &amp;quot;Web Marketing Strategy - SEO&amp;#x0D;&amp;#x0A;&amp;#x0D;&amp;#x0A;Lead Gen &amp;amp; eCommerce&amp;quot;&quot;/&gt;&lt;property id=&quot;20307&quot; value=&quot;317&quot;/&gt;&lt;/object&gt;&lt;object type=&quot;3&quot; unique_id=&quot;10761&quot;&gt;&lt;property id=&quot;20148&quot; value=&quot;5&quot;/&gt;&lt;property id=&quot;20300&quot; value=&quot;Slide 8 - &amp;quot;Web Marketing Strategy – Conversion Rate Optimization&amp;#x0D;&amp;#x0A;&amp;#x0D;&amp;#x0A;Lead Gen &amp;amp; eCommerce&amp;quot;&quot;/&gt;&lt;property id=&quot;20307&quot; value=&quot;318&quot;/&gt;&lt;/object&gt;&lt;object type=&quot;3&quot; unique_id=&quot;10762&quot;&gt;&lt;property id=&quot;20148&quot; value=&quot;5&quot;/&gt;&lt;property id=&quot;20300&quot; value=&quot;Slide 10&quot;/&gt;&lt;property id=&quot;20307&quot; value=&quot;320&quot;/&gt;&lt;/object&gt;&lt;object type=&quot;3&quot; unique_id=&quot;10763&quot;&gt;&lt;property id=&quot;20148&quot; value=&quot;5&quot;/&gt;&lt;property id=&quot;20300&quot; value=&quot;Slide 11 - &amp;quot;Web Marketing Strategy – Paid Search&amp;#x0D;&amp;#x0A;&amp;#x0D;&amp;#x0A;Lead Gen &amp;amp; eCommerce&amp;quot;&quot;/&gt;&lt;property id=&quot;20307&quot; value=&quot;319&quot;/&gt;&lt;/object&gt;&lt;object type=&quot;3&quot; unique_id=&quot;10764&quot;&gt;&lt;property id=&quot;20148&quot; value=&quot;5&quot;/&gt;&lt;property id=&quot;20300&quot; value=&quot;Slide 16&quot;/&gt;&lt;property id=&quot;20307&quot; value=&quot;323&quot;/&gt;&lt;/object&gt;&lt;object type=&quot;3&quot; unique_id=&quot;10765&quot;&gt;&lt;property id=&quot;20148&quot; value=&quot;5&quot;/&gt;&lt;property id=&quot;20300&quot; value=&quot;Slide 17&quot;/&gt;&lt;property id=&quot;20307&quot; value=&quot;321&quot;/&gt;&lt;/object&gt;&lt;object type=&quot;3&quot; unique_id=&quot;10766&quot;&gt;&lt;property id=&quot;20148&quot; value=&quot;5&quot;/&gt;&lt;property id=&quot;20300&quot; value=&quot;Slide 18&quot;/&gt;&lt;property id=&quot;20307&quot; value=&quot;322&quot;/&gt;&lt;/object&gt;&lt;object type=&quot;3&quot; unique_id=&quot;10767&quot;&gt;&lt;property id=&quot;20148&quot; value=&quot;5&quot;/&gt;&lt;property id=&quot;20300&quot; value=&quot;Slide 19&quot;/&gt;&lt;property id=&quot;20307&quot; value=&quot;325&quot;/&gt;&lt;/object&gt;&lt;object type=&quot;3&quot; unique_id=&quot;10768&quot;&gt;&lt;property id=&quot;20148&quot; value=&quot;5&quot;/&gt;&lt;property id=&quot;20300&quot; value=&quot;Slide 20&quot;/&gt;&lt;property id=&quot;20307&quot; value=&quot;326&quot;/&gt;&lt;/object&gt;&lt;object type=&quot;3&quot; unique_id=&quot;10769&quot;&gt;&lt;property id=&quot;20148&quot; value=&quot;5&quot;/&gt;&lt;property id=&quot;20300&quot; value=&quot;Slide 21&quot;/&gt;&lt;property id=&quot;20307&quot; value=&quot;32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9536</TotalTime>
  <Words>230</Words>
  <Application>Microsoft Office PowerPoint</Application>
  <PresentationFormat>On-screen Show (16:9)</PresentationFormat>
  <Paragraphs>125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Lab 5</vt:lpstr>
      <vt:lpstr>Lab 5</vt:lpstr>
      <vt:lpstr>Lab 5        Review</vt:lpstr>
      <vt:lpstr>Lab 5        </vt:lpstr>
      <vt:lpstr>Lab 5        </vt:lpstr>
      <vt:lpstr>Lab 5        </vt:lpstr>
      <vt:lpstr>Lab 5        </vt:lpstr>
      <vt:lpstr>Lab 5        </vt:lpstr>
      <vt:lpstr>Lab 5       </vt:lpstr>
    </vt:vector>
  </TitlesOfParts>
  <Company>Storesonline,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5</dc:title>
  <dc:creator>Lance Hansen</dc:creator>
  <cp:lastModifiedBy>Lance Hansen</cp:lastModifiedBy>
  <cp:revision>160</cp:revision>
  <dcterms:created xsi:type="dcterms:W3CDTF">2011-05-10T20:43:57Z</dcterms:created>
  <dcterms:modified xsi:type="dcterms:W3CDTF">2011-10-19T14:04:03Z</dcterms:modified>
</cp:coreProperties>
</file>